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8"/>
  </p:notesMasterIdLst>
  <p:sldIdLst>
    <p:sldId id="256" r:id="rId2"/>
    <p:sldId id="257" r:id="rId3"/>
    <p:sldId id="353" r:id="rId4"/>
    <p:sldId id="355" r:id="rId5"/>
    <p:sldId id="356" r:id="rId6"/>
    <p:sldId id="367" r:id="rId7"/>
    <p:sldId id="358" r:id="rId8"/>
    <p:sldId id="360" r:id="rId9"/>
    <p:sldId id="310" r:id="rId10"/>
    <p:sldId id="363" r:id="rId11"/>
    <p:sldId id="372" r:id="rId12"/>
    <p:sldId id="371" r:id="rId13"/>
    <p:sldId id="368" r:id="rId14"/>
    <p:sldId id="365" r:id="rId15"/>
    <p:sldId id="374" r:id="rId16"/>
    <p:sldId id="330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Lato" panose="020B0604020202020204" charset="0"/>
      <p:regular r:id="rId27"/>
      <p:bold r:id="rId28"/>
      <p:italic r:id="rId29"/>
      <p:boldItalic r:id="rId30"/>
    </p:embeddedFont>
    <p:embeddedFont>
      <p:font typeface="Lato Light" panose="020B0604020202020204" charset="0"/>
      <p:regular r:id="rId31"/>
      <p:bold r:id="rId32"/>
      <p:italic r:id="rId33"/>
      <p:boldItalic r:id="rId34"/>
    </p:embeddedFont>
    <p:embeddedFont>
      <p:font typeface="Palanquin Dark SemiBold" panose="020B0604020202020204" charset="0"/>
      <p:regular r:id="rId35"/>
      <p:bold r:id="rId36"/>
    </p:embeddedFont>
    <p:embeddedFont>
      <p:font typeface="Roboto Condensed Light" panose="02000000000000000000" pitchFamily="2" charset="0"/>
      <p:regular r:id="rId37"/>
      <p:italic r:id="rId38"/>
    </p:embeddedFont>
    <p:embeddedFont>
      <p:font typeface="Roboto Slab Regular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46">
          <p15:clr>
            <a:srgbClr val="9AA0A6"/>
          </p15:clr>
        </p15:guide>
        <p15:guide id="2" orient="horz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C2B"/>
    <a:srgbClr val="BF8F00"/>
    <a:srgbClr val="7E5D00"/>
    <a:srgbClr val="FFCC00"/>
    <a:srgbClr val="966F00"/>
    <a:srgbClr val="9E7500"/>
    <a:srgbClr val="E4E4E4"/>
    <a:srgbClr val="B2B1AE"/>
    <a:srgbClr val="FFC000"/>
    <a:srgbClr val="E8B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0E6D7D-9691-4DCC-A824-E4196531478A}">
  <a:tblStyle styleId="{A50E6D7D-9691-4DCC-A824-E419653147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88" autoAdjust="0"/>
    <p:restoredTop sz="94249" autoAdjust="0"/>
  </p:normalViewPr>
  <p:slideViewPr>
    <p:cSldViewPr snapToGrid="0">
      <p:cViewPr varScale="1">
        <p:scale>
          <a:sx n="90" d="100"/>
          <a:sy n="90" d="100"/>
        </p:scale>
        <p:origin x="714" y="216"/>
      </p:cViewPr>
      <p:guideLst>
        <p:guide pos="246"/>
        <p:guide orient="horz" pos="3240"/>
      </p:guideLst>
    </p:cSldViewPr>
  </p:slideViewPr>
  <p:outlineViewPr>
    <p:cViewPr>
      <p:scale>
        <a:sx n="33" d="100"/>
        <a:sy n="33" d="100"/>
      </p:scale>
      <p:origin x="0" y="-8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63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0" Type="http://schemas.openxmlformats.org/officeDocument/2006/relationships/font" Target="fonts/font2.fntdata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llington inacio" userId="c650647555ebb91d" providerId="LiveId" clId="{BF0873A7-935C-46AE-AF3D-2C28373D3792}"/>
    <pc:docChg chg="modSld">
      <pc:chgData name="wellington inacio" userId="c650647555ebb91d" providerId="LiveId" clId="{BF0873A7-935C-46AE-AF3D-2C28373D3792}" dt="2021-03-08T21:59:28.616" v="56" actId="1076"/>
      <pc:docMkLst>
        <pc:docMk/>
      </pc:docMkLst>
      <pc:sldChg chg="modSp mod">
        <pc:chgData name="wellington inacio" userId="c650647555ebb91d" providerId="LiveId" clId="{BF0873A7-935C-46AE-AF3D-2C28373D3792}" dt="2021-03-08T21:59:28.616" v="56" actId="1076"/>
        <pc:sldMkLst>
          <pc:docMk/>
          <pc:sldMk cId="2264282569" sldId="358"/>
        </pc:sldMkLst>
        <pc:spChg chg="mod">
          <ac:chgData name="wellington inacio" userId="c650647555ebb91d" providerId="LiveId" clId="{BF0873A7-935C-46AE-AF3D-2C28373D3792}" dt="2021-03-08T21:59:28.616" v="56" actId="1076"/>
          <ac:spMkLst>
            <pc:docMk/>
            <pc:sldMk cId="2264282569" sldId="358"/>
            <ac:spMk id="52" creationId="{CDCAED4C-3CCB-4085-8296-505798B6467E}"/>
          </ac:spMkLst>
        </pc:spChg>
        <pc:spChg chg="mod">
          <ac:chgData name="wellington inacio" userId="c650647555ebb91d" providerId="LiveId" clId="{BF0873A7-935C-46AE-AF3D-2C28373D3792}" dt="2021-03-08T21:37:00.530" v="20" actId="20577"/>
          <ac:spMkLst>
            <pc:docMk/>
            <pc:sldMk cId="2264282569" sldId="358"/>
            <ac:spMk id="81" creationId="{B6AA4B35-D360-4EFF-BB6E-67575423D240}"/>
          </ac:spMkLst>
        </pc:spChg>
      </pc:sldChg>
    </pc:docChg>
  </pc:docChgLst>
  <pc:docChgLst>
    <pc:chgData name="Eduarda Sampaio" userId="f1767c5f4567867f" providerId="LiveId" clId="{82944B8F-C687-4940-BD2A-A51929B68AC1}"/>
    <pc:docChg chg="undo custSel addSld delSld modSld sldOrd">
      <pc:chgData name="Eduarda Sampaio" userId="f1767c5f4567867f" providerId="LiveId" clId="{82944B8F-C687-4940-BD2A-A51929B68AC1}" dt="2021-03-05T17:17:21.335" v="1337" actId="1076"/>
      <pc:docMkLst>
        <pc:docMk/>
      </pc:docMkLst>
      <pc:sldChg chg="add del">
        <pc:chgData name="Eduarda Sampaio" userId="f1767c5f4567867f" providerId="LiveId" clId="{82944B8F-C687-4940-BD2A-A51929B68AC1}" dt="2021-03-05T17:17:17.659" v="1336" actId="47"/>
        <pc:sldMkLst>
          <pc:docMk/>
          <pc:sldMk cId="3909569504" sldId="332"/>
        </pc:sldMkLst>
      </pc:sldChg>
      <pc:sldChg chg="modSp mod">
        <pc:chgData name="Eduarda Sampaio" userId="f1767c5f4567867f" providerId="LiveId" clId="{82944B8F-C687-4940-BD2A-A51929B68AC1}" dt="2021-03-05T16:18:33.574" v="74" actId="207"/>
        <pc:sldMkLst>
          <pc:docMk/>
          <pc:sldMk cId="1253674919" sldId="353"/>
        </pc:sldMkLst>
        <pc:spChg chg="mod">
          <ac:chgData name="Eduarda Sampaio" userId="f1767c5f4567867f" providerId="LiveId" clId="{82944B8F-C687-4940-BD2A-A51929B68AC1}" dt="2021-03-05T16:18:22.638" v="72" actId="207"/>
          <ac:spMkLst>
            <pc:docMk/>
            <pc:sldMk cId="1253674919" sldId="353"/>
            <ac:spMk id="189" creationId="{00000000-0000-0000-0000-000000000000}"/>
          </ac:spMkLst>
        </pc:spChg>
        <pc:spChg chg="mod">
          <ac:chgData name="Eduarda Sampaio" userId="f1767c5f4567867f" providerId="LiveId" clId="{82944B8F-C687-4940-BD2A-A51929B68AC1}" dt="2021-03-05T16:18:33.574" v="74" actId="207"/>
          <ac:spMkLst>
            <pc:docMk/>
            <pc:sldMk cId="1253674919" sldId="353"/>
            <ac:spMk id="191" creationId="{00000000-0000-0000-0000-000000000000}"/>
          </ac:spMkLst>
        </pc:spChg>
      </pc:sldChg>
      <pc:sldChg chg="addSp delSp modSp mod">
        <pc:chgData name="Eduarda Sampaio" userId="f1767c5f4567867f" providerId="LiveId" clId="{82944B8F-C687-4940-BD2A-A51929B68AC1}" dt="2021-03-05T17:12:34.905" v="1311" actId="20577"/>
        <pc:sldMkLst>
          <pc:docMk/>
          <pc:sldMk cId="1493938751" sldId="357"/>
        </pc:sldMkLst>
        <pc:spChg chg="add mod">
          <ac:chgData name="Eduarda Sampaio" userId="f1767c5f4567867f" providerId="LiveId" clId="{82944B8F-C687-4940-BD2A-A51929B68AC1}" dt="2021-03-05T16:51:49.517" v="1165" actId="1076"/>
          <ac:spMkLst>
            <pc:docMk/>
            <pc:sldMk cId="1493938751" sldId="357"/>
            <ac:spMk id="2" creationId="{AE4C0F16-6564-4458-AF9A-929CF1144C5C}"/>
          </ac:spMkLst>
        </pc:spChg>
        <pc:spChg chg="add mod">
          <ac:chgData name="Eduarda Sampaio" userId="f1767c5f4567867f" providerId="LiveId" clId="{82944B8F-C687-4940-BD2A-A51929B68AC1}" dt="2021-03-05T16:54:12.390" v="1172" actId="1076"/>
          <ac:spMkLst>
            <pc:docMk/>
            <pc:sldMk cId="1493938751" sldId="357"/>
            <ac:spMk id="3" creationId="{27D1CEBA-DA4D-4A2C-A65B-2B2A7DB868CF}"/>
          </ac:spMkLst>
        </pc:spChg>
        <pc:spChg chg="add mod">
          <ac:chgData name="Eduarda Sampaio" userId="f1767c5f4567867f" providerId="LiveId" clId="{82944B8F-C687-4940-BD2A-A51929B68AC1}" dt="2021-03-05T17:00:08.769" v="1216" actId="207"/>
          <ac:spMkLst>
            <pc:docMk/>
            <pc:sldMk cId="1493938751" sldId="357"/>
            <ac:spMk id="4" creationId="{0EA25D52-812D-4885-B87B-A1245F55870B}"/>
          </ac:spMkLst>
        </pc:spChg>
        <pc:spChg chg="add mod">
          <ac:chgData name="Eduarda Sampaio" userId="f1767c5f4567867f" providerId="LiveId" clId="{82944B8F-C687-4940-BD2A-A51929B68AC1}" dt="2021-03-05T16:51:39.439" v="1164" actId="1076"/>
          <ac:spMkLst>
            <pc:docMk/>
            <pc:sldMk cId="1493938751" sldId="357"/>
            <ac:spMk id="5" creationId="{730BF424-FAB2-4AAB-A57A-A737CC951D7C}"/>
          </ac:spMkLst>
        </pc:spChg>
        <pc:spChg chg="add del mod">
          <ac:chgData name="Eduarda Sampaio" userId="f1767c5f4567867f" providerId="LiveId" clId="{82944B8F-C687-4940-BD2A-A51929B68AC1}" dt="2021-03-05T16:17:34.053" v="69" actId="478"/>
          <ac:spMkLst>
            <pc:docMk/>
            <pc:sldMk cId="1493938751" sldId="357"/>
            <ac:spMk id="6" creationId="{EA8BA336-7BA3-4C44-B5DF-FF8E1BBB8197}"/>
          </ac:spMkLst>
        </pc:spChg>
        <pc:spChg chg="add del mod">
          <ac:chgData name="Eduarda Sampaio" userId="f1767c5f4567867f" providerId="LiveId" clId="{82944B8F-C687-4940-BD2A-A51929B68AC1}" dt="2021-03-05T16:18:59.314" v="90" actId="478"/>
          <ac:spMkLst>
            <pc:docMk/>
            <pc:sldMk cId="1493938751" sldId="357"/>
            <ac:spMk id="7" creationId="{6EBC61AC-3F03-4796-9DF6-B9768FF08281}"/>
          </ac:spMkLst>
        </pc:spChg>
        <pc:spChg chg="add del mod">
          <ac:chgData name="Eduarda Sampaio" userId="f1767c5f4567867f" providerId="LiveId" clId="{82944B8F-C687-4940-BD2A-A51929B68AC1}" dt="2021-03-05T16:17:36.033" v="70" actId="478"/>
          <ac:spMkLst>
            <pc:docMk/>
            <pc:sldMk cId="1493938751" sldId="357"/>
            <ac:spMk id="8" creationId="{7FAFB896-389D-4480-A55B-886DF438429D}"/>
          </ac:spMkLst>
        </pc:spChg>
        <pc:spChg chg="add mod">
          <ac:chgData name="Eduarda Sampaio" userId="f1767c5f4567867f" providerId="LiveId" clId="{82944B8F-C687-4940-BD2A-A51929B68AC1}" dt="2021-03-05T16:17:28.763" v="68"/>
          <ac:spMkLst>
            <pc:docMk/>
            <pc:sldMk cId="1493938751" sldId="357"/>
            <ac:spMk id="9" creationId="{B81B8574-3D58-4DF5-8D1F-E472C3322AAB}"/>
          </ac:spMkLst>
        </pc:spChg>
        <pc:spChg chg="add mod">
          <ac:chgData name="Eduarda Sampaio" userId="f1767c5f4567867f" providerId="LiveId" clId="{82944B8F-C687-4940-BD2A-A51929B68AC1}" dt="2021-03-05T16:17:28.763" v="68"/>
          <ac:spMkLst>
            <pc:docMk/>
            <pc:sldMk cId="1493938751" sldId="357"/>
            <ac:spMk id="10" creationId="{A437F971-0A7C-458D-BC06-74A8B7CDDD01}"/>
          </ac:spMkLst>
        </pc:spChg>
        <pc:spChg chg="add del mod">
          <ac:chgData name="Eduarda Sampaio" userId="f1767c5f4567867f" providerId="LiveId" clId="{82944B8F-C687-4940-BD2A-A51929B68AC1}" dt="2021-03-05T16:17:42.032" v="71" actId="478"/>
          <ac:spMkLst>
            <pc:docMk/>
            <pc:sldMk cId="1493938751" sldId="357"/>
            <ac:spMk id="11" creationId="{FA6AD964-B25F-48FB-852B-F64D0ACC10FA}"/>
          </ac:spMkLst>
        </pc:spChg>
        <pc:spChg chg="add del mod">
          <ac:chgData name="Eduarda Sampaio" userId="f1767c5f4567867f" providerId="LiveId" clId="{82944B8F-C687-4940-BD2A-A51929B68AC1}" dt="2021-03-05T16:46:05.114" v="1122" actId="478"/>
          <ac:spMkLst>
            <pc:docMk/>
            <pc:sldMk cId="1493938751" sldId="357"/>
            <ac:spMk id="12" creationId="{851AB154-035F-499D-9AA5-9B73E497637C}"/>
          </ac:spMkLst>
        </pc:spChg>
        <pc:spChg chg="add mod">
          <ac:chgData name="Eduarda Sampaio" userId="f1767c5f4567867f" providerId="LiveId" clId="{82944B8F-C687-4940-BD2A-A51929B68AC1}" dt="2021-03-05T16:55:08.382" v="1187" actId="207"/>
          <ac:spMkLst>
            <pc:docMk/>
            <pc:sldMk cId="1493938751" sldId="357"/>
            <ac:spMk id="14" creationId="{ACD86A74-91D3-43FD-B251-DB6AB5F3F809}"/>
          </ac:spMkLst>
        </pc:spChg>
        <pc:spChg chg="add mod">
          <ac:chgData name="Eduarda Sampaio" userId="f1767c5f4567867f" providerId="LiveId" clId="{82944B8F-C687-4940-BD2A-A51929B68AC1}" dt="2021-03-05T17:12:34.905" v="1311" actId="20577"/>
          <ac:spMkLst>
            <pc:docMk/>
            <pc:sldMk cId="1493938751" sldId="357"/>
            <ac:spMk id="15" creationId="{FE60B2DE-7F76-4266-8D65-CA9BE0D9A646}"/>
          </ac:spMkLst>
        </pc:spChg>
        <pc:spChg chg="mod">
          <ac:chgData name="Eduarda Sampaio" userId="f1767c5f4567867f" providerId="LiveId" clId="{82944B8F-C687-4940-BD2A-A51929B68AC1}" dt="2021-03-05T16:50:35.752" v="1139" actId="207"/>
          <ac:spMkLst>
            <pc:docMk/>
            <pc:sldMk cId="1493938751" sldId="357"/>
            <ac:spMk id="17" creationId="{8740F5BF-5D10-45A0-A3A5-57057E3673F8}"/>
          </ac:spMkLst>
        </pc:spChg>
        <pc:spChg chg="mod">
          <ac:chgData name="Eduarda Sampaio" userId="f1767c5f4567867f" providerId="LiveId" clId="{82944B8F-C687-4940-BD2A-A51929B68AC1}" dt="2021-03-05T16:50:35.752" v="1139" actId="207"/>
          <ac:spMkLst>
            <pc:docMk/>
            <pc:sldMk cId="1493938751" sldId="357"/>
            <ac:spMk id="18" creationId="{4CB1F4F6-1F79-4B4E-A6EC-DA3A912F5F51}"/>
          </ac:spMkLst>
        </pc:spChg>
        <pc:spChg chg="mod">
          <ac:chgData name="Eduarda Sampaio" userId="f1767c5f4567867f" providerId="LiveId" clId="{82944B8F-C687-4940-BD2A-A51929B68AC1}" dt="2021-03-05T16:50:35.752" v="1139" actId="207"/>
          <ac:spMkLst>
            <pc:docMk/>
            <pc:sldMk cId="1493938751" sldId="357"/>
            <ac:spMk id="19" creationId="{553EFF9D-87F9-462A-BF36-7D58FAE790EE}"/>
          </ac:spMkLst>
        </pc:spChg>
        <pc:spChg chg="mod">
          <ac:chgData name="Eduarda Sampaio" userId="f1767c5f4567867f" providerId="LiveId" clId="{82944B8F-C687-4940-BD2A-A51929B68AC1}" dt="2021-03-05T16:50:35.752" v="1139" actId="207"/>
          <ac:spMkLst>
            <pc:docMk/>
            <pc:sldMk cId="1493938751" sldId="357"/>
            <ac:spMk id="20" creationId="{46B553B6-7983-460F-A326-6802945BF528}"/>
          </ac:spMkLst>
        </pc:spChg>
        <pc:spChg chg="mod">
          <ac:chgData name="Eduarda Sampaio" userId="f1767c5f4567867f" providerId="LiveId" clId="{82944B8F-C687-4940-BD2A-A51929B68AC1}" dt="2021-03-05T16:50:35.752" v="1139" actId="207"/>
          <ac:spMkLst>
            <pc:docMk/>
            <pc:sldMk cId="1493938751" sldId="357"/>
            <ac:spMk id="21" creationId="{8BEC7D1E-5976-49D7-9E90-C0DE8CBFF0D0}"/>
          </ac:spMkLst>
        </pc:spChg>
        <pc:spChg chg="mod">
          <ac:chgData name="Eduarda Sampaio" userId="f1767c5f4567867f" providerId="LiveId" clId="{82944B8F-C687-4940-BD2A-A51929B68AC1}" dt="2021-03-05T16:50:35.752" v="1139" actId="207"/>
          <ac:spMkLst>
            <pc:docMk/>
            <pc:sldMk cId="1493938751" sldId="357"/>
            <ac:spMk id="22" creationId="{B6C72355-EDA2-49AB-B7D8-271D4923DF2D}"/>
          </ac:spMkLst>
        </pc:spChg>
        <pc:spChg chg="add del mod">
          <ac:chgData name="Eduarda Sampaio" userId="f1767c5f4567867f" providerId="LiveId" clId="{82944B8F-C687-4940-BD2A-A51929B68AC1}" dt="2021-03-05T16:58:08.732" v="1203" actId="478"/>
          <ac:spMkLst>
            <pc:docMk/>
            <pc:sldMk cId="1493938751" sldId="357"/>
            <ac:spMk id="23" creationId="{6B39EF53-50BB-400D-B1FA-FC7C62E68B36}"/>
          </ac:spMkLst>
        </pc:spChg>
        <pc:spChg chg="add del mod">
          <ac:chgData name="Eduarda Sampaio" userId="f1767c5f4567867f" providerId="LiveId" clId="{82944B8F-C687-4940-BD2A-A51929B68AC1}" dt="2021-03-05T16:58:12.630" v="1206" actId="478"/>
          <ac:spMkLst>
            <pc:docMk/>
            <pc:sldMk cId="1493938751" sldId="357"/>
            <ac:spMk id="24" creationId="{4982C639-454E-4162-A78B-9D22D7007C91}"/>
          </ac:spMkLst>
        </pc:spChg>
        <pc:spChg chg="mod">
          <ac:chgData name="Eduarda Sampaio" userId="f1767c5f4567867f" providerId="LiveId" clId="{82944B8F-C687-4940-BD2A-A51929B68AC1}" dt="2021-03-05T16:58:32.687" v="1210" actId="207"/>
          <ac:spMkLst>
            <pc:docMk/>
            <pc:sldMk cId="1493938751" sldId="357"/>
            <ac:spMk id="26" creationId="{31EA69E9-7068-462F-946F-1FE4C8C7EB3A}"/>
          </ac:spMkLst>
        </pc:spChg>
        <pc:spChg chg="mod">
          <ac:chgData name="Eduarda Sampaio" userId="f1767c5f4567867f" providerId="LiveId" clId="{82944B8F-C687-4940-BD2A-A51929B68AC1}" dt="2021-03-05T16:58:32.687" v="1210" actId="207"/>
          <ac:spMkLst>
            <pc:docMk/>
            <pc:sldMk cId="1493938751" sldId="357"/>
            <ac:spMk id="27" creationId="{2BBEF806-87A0-4CC5-805F-68FB7107749F}"/>
          </ac:spMkLst>
        </pc:spChg>
        <pc:spChg chg="mod">
          <ac:chgData name="Eduarda Sampaio" userId="f1767c5f4567867f" providerId="LiveId" clId="{82944B8F-C687-4940-BD2A-A51929B68AC1}" dt="2021-03-05T16:58:32.687" v="1210" actId="207"/>
          <ac:spMkLst>
            <pc:docMk/>
            <pc:sldMk cId="1493938751" sldId="357"/>
            <ac:spMk id="28" creationId="{DEE4ABAC-87D6-49A3-86CF-D15D1E971BE8}"/>
          </ac:spMkLst>
        </pc:spChg>
        <pc:spChg chg="mod">
          <ac:chgData name="Eduarda Sampaio" userId="f1767c5f4567867f" providerId="LiveId" clId="{82944B8F-C687-4940-BD2A-A51929B68AC1}" dt="2021-03-05T16:58:32.687" v="1210" actId="207"/>
          <ac:spMkLst>
            <pc:docMk/>
            <pc:sldMk cId="1493938751" sldId="357"/>
            <ac:spMk id="29" creationId="{08128E5C-9AAA-4200-A1D2-7185999AB4C0}"/>
          </ac:spMkLst>
        </pc:spChg>
        <pc:spChg chg="mod">
          <ac:chgData name="Eduarda Sampaio" userId="f1767c5f4567867f" providerId="LiveId" clId="{82944B8F-C687-4940-BD2A-A51929B68AC1}" dt="2021-03-05T16:58:32.687" v="1210" actId="207"/>
          <ac:spMkLst>
            <pc:docMk/>
            <pc:sldMk cId="1493938751" sldId="357"/>
            <ac:spMk id="30" creationId="{CFC9A508-72DF-4E07-A2E3-86AA59FA4720}"/>
          </ac:spMkLst>
        </pc:spChg>
        <pc:spChg chg="mod">
          <ac:chgData name="Eduarda Sampaio" userId="f1767c5f4567867f" providerId="LiveId" clId="{82944B8F-C687-4940-BD2A-A51929B68AC1}" dt="2021-03-05T16:14:00.159" v="62" actId="20577"/>
          <ac:spMkLst>
            <pc:docMk/>
            <pc:sldMk cId="1493938751" sldId="357"/>
            <ac:spMk id="201" creationId="{00000000-0000-0000-0000-000000000000}"/>
          </ac:spMkLst>
        </pc:spChg>
        <pc:grpChg chg="add mod">
          <ac:chgData name="Eduarda Sampaio" userId="f1767c5f4567867f" providerId="LiveId" clId="{82944B8F-C687-4940-BD2A-A51929B68AC1}" dt="2021-03-05T16:51:13.900" v="1156" actId="1076"/>
          <ac:grpSpMkLst>
            <pc:docMk/>
            <pc:sldMk cId="1493938751" sldId="357"/>
            <ac:grpSpMk id="16" creationId="{7AC62F77-1719-4C56-BACF-7A17CAFB2214}"/>
          </ac:grpSpMkLst>
        </pc:grpChg>
        <pc:grpChg chg="add mod">
          <ac:chgData name="Eduarda Sampaio" userId="f1767c5f4567867f" providerId="LiveId" clId="{82944B8F-C687-4940-BD2A-A51929B68AC1}" dt="2021-03-05T16:58:36.327" v="1211" actId="1076"/>
          <ac:grpSpMkLst>
            <pc:docMk/>
            <pc:sldMk cId="1493938751" sldId="357"/>
            <ac:grpSpMk id="25" creationId="{8A90CB9A-6BCA-4532-9E11-775EA8E34568}"/>
          </ac:grpSpMkLst>
        </pc:grpChg>
      </pc:sldChg>
      <pc:sldChg chg="addSp modSp mod">
        <pc:chgData name="Eduarda Sampaio" userId="f1767c5f4567867f" providerId="LiveId" clId="{82944B8F-C687-4940-BD2A-A51929B68AC1}" dt="2021-03-05T17:17:21.335" v="1337" actId="1076"/>
        <pc:sldMkLst>
          <pc:docMk/>
          <pc:sldMk cId="940030639" sldId="362"/>
        </pc:sldMkLst>
        <pc:spChg chg="add mod">
          <ac:chgData name="Eduarda Sampaio" userId="f1767c5f4567867f" providerId="LiveId" clId="{82944B8F-C687-4940-BD2A-A51929B68AC1}" dt="2021-03-05T17:15:46.896" v="1327" actId="1076"/>
          <ac:spMkLst>
            <pc:docMk/>
            <pc:sldMk cId="940030639" sldId="362"/>
            <ac:spMk id="13" creationId="{EB792160-E785-46CB-AD52-50F74B43D0F4}"/>
          </ac:spMkLst>
        </pc:spChg>
        <pc:spChg chg="add mod">
          <ac:chgData name="Eduarda Sampaio" userId="f1767c5f4567867f" providerId="LiveId" clId="{82944B8F-C687-4940-BD2A-A51929B68AC1}" dt="2021-03-05T17:17:21.335" v="1337" actId="1076"/>
          <ac:spMkLst>
            <pc:docMk/>
            <pc:sldMk cId="940030639" sldId="362"/>
            <ac:spMk id="14" creationId="{4BFF02D9-2B9F-458C-B064-52D3D0F7AEA1}"/>
          </ac:spMkLst>
        </pc:spChg>
      </pc:sldChg>
      <pc:sldChg chg="addSp delSp modSp mod">
        <pc:chgData name="Eduarda Sampaio" userId="f1767c5f4567867f" providerId="LiveId" clId="{82944B8F-C687-4940-BD2A-A51929B68AC1}" dt="2021-03-05T17:17:08.965" v="1335" actId="1076"/>
        <pc:sldMkLst>
          <pc:docMk/>
          <pc:sldMk cId="3012685161" sldId="363"/>
        </pc:sldMkLst>
        <pc:spChg chg="del">
          <ac:chgData name="Eduarda Sampaio" userId="f1767c5f4567867f" providerId="LiveId" clId="{82944B8F-C687-4940-BD2A-A51929B68AC1}" dt="2021-03-05T17:04:53.335" v="1245" actId="478"/>
          <ac:spMkLst>
            <pc:docMk/>
            <pc:sldMk cId="3012685161" sldId="363"/>
            <ac:spMk id="5" creationId="{76BBC257-4D19-4D31-9EB3-55A8027722EC}"/>
          </ac:spMkLst>
        </pc:spChg>
        <pc:spChg chg="del">
          <ac:chgData name="Eduarda Sampaio" userId="f1767c5f4567867f" providerId="LiveId" clId="{82944B8F-C687-4940-BD2A-A51929B68AC1}" dt="2021-03-05T17:04:30.365" v="1238" actId="478"/>
          <ac:spMkLst>
            <pc:docMk/>
            <pc:sldMk cId="3012685161" sldId="363"/>
            <ac:spMk id="6" creationId="{4EFB9917-550C-49F2-BD00-62252724079F}"/>
          </ac:spMkLst>
        </pc:spChg>
        <pc:spChg chg="mod ord">
          <ac:chgData name="Eduarda Sampaio" userId="f1767c5f4567867f" providerId="LiveId" clId="{82944B8F-C687-4940-BD2A-A51929B68AC1}" dt="2021-03-05T17:05:57.463" v="1283" actId="207"/>
          <ac:spMkLst>
            <pc:docMk/>
            <pc:sldMk cId="3012685161" sldId="363"/>
            <ac:spMk id="10" creationId="{AE4AF769-AC84-47FD-85B1-A18B8C010361}"/>
          </ac:spMkLst>
        </pc:spChg>
        <pc:spChg chg="mod">
          <ac:chgData name="Eduarda Sampaio" userId="f1767c5f4567867f" providerId="LiveId" clId="{82944B8F-C687-4940-BD2A-A51929B68AC1}" dt="2021-03-05T17:05:44.683" v="1278" actId="207"/>
          <ac:spMkLst>
            <pc:docMk/>
            <pc:sldMk cId="3012685161" sldId="363"/>
            <ac:spMk id="11" creationId="{95DBC409-6B60-4943-9DE1-BBAC86E8DE33}"/>
          </ac:spMkLst>
        </pc:spChg>
        <pc:spChg chg="mod">
          <ac:chgData name="Eduarda Sampaio" userId="f1767c5f4567867f" providerId="LiveId" clId="{82944B8F-C687-4940-BD2A-A51929B68AC1}" dt="2021-03-05T17:03:15.939" v="1225" actId="113"/>
          <ac:spMkLst>
            <pc:docMk/>
            <pc:sldMk cId="3012685161" sldId="363"/>
            <ac:spMk id="12" creationId="{B6E6576A-FE74-425A-8735-15854A7F4F37}"/>
          </ac:spMkLst>
        </pc:spChg>
        <pc:spChg chg="mod">
          <ac:chgData name="Eduarda Sampaio" userId="f1767c5f4567867f" providerId="LiveId" clId="{82944B8F-C687-4940-BD2A-A51929B68AC1}" dt="2021-03-05T17:03:23.977" v="1227" actId="113"/>
          <ac:spMkLst>
            <pc:docMk/>
            <pc:sldMk cId="3012685161" sldId="363"/>
            <ac:spMk id="14" creationId="{A570EFB3-FDBF-45E2-93F4-C0EACF42EBC5}"/>
          </ac:spMkLst>
        </pc:spChg>
        <pc:spChg chg="mod">
          <ac:chgData name="Eduarda Sampaio" userId="f1767c5f4567867f" providerId="LiveId" clId="{82944B8F-C687-4940-BD2A-A51929B68AC1}" dt="2021-03-05T17:03:27.506" v="1228" actId="113"/>
          <ac:spMkLst>
            <pc:docMk/>
            <pc:sldMk cId="3012685161" sldId="363"/>
            <ac:spMk id="16" creationId="{472F5AD0-F877-44B0-A434-BB34BB2ED3B4}"/>
          </ac:spMkLst>
        </pc:spChg>
        <pc:spChg chg="del">
          <ac:chgData name="Eduarda Sampaio" userId="f1767c5f4567867f" providerId="LiveId" clId="{82944B8F-C687-4940-BD2A-A51929B68AC1}" dt="2021-03-05T17:04:03.011" v="1230" actId="478"/>
          <ac:spMkLst>
            <pc:docMk/>
            <pc:sldMk cId="3012685161" sldId="363"/>
            <ac:spMk id="17" creationId="{B8AAEE74-68C3-4757-BBDA-65882D016E2C}"/>
          </ac:spMkLst>
        </pc:spChg>
        <pc:spChg chg="mod">
          <ac:chgData name="Eduarda Sampaio" userId="f1767c5f4567867f" providerId="LiveId" clId="{82944B8F-C687-4940-BD2A-A51929B68AC1}" dt="2021-03-05T17:13:52.554" v="1313" actId="207"/>
          <ac:spMkLst>
            <pc:docMk/>
            <pc:sldMk cId="3012685161" sldId="363"/>
            <ac:spMk id="20" creationId="{83B73E55-C0DB-44AC-82DD-6AEADD6831EE}"/>
          </ac:spMkLst>
        </pc:spChg>
        <pc:spChg chg="mod">
          <ac:chgData name="Eduarda Sampaio" userId="f1767c5f4567867f" providerId="LiveId" clId="{82944B8F-C687-4940-BD2A-A51929B68AC1}" dt="2021-03-05T17:13:57.506" v="1314" actId="207"/>
          <ac:spMkLst>
            <pc:docMk/>
            <pc:sldMk cId="3012685161" sldId="363"/>
            <ac:spMk id="21" creationId="{566BA873-2BFE-4AD0-A334-6F1F9A60BD0E}"/>
          </ac:spMkLst>
        </pc:spChg>
        <pc:spChg chg="mod">
          <ac:chgData name="Eduarda Sampaio" userId="f1767c5f4567867f" providerId="LiveId" clId="{82944B8F-C687-4940-BD2A-A51929B68AC1}" dt="2021-03-05T17:14:01.062" v="1315" actId="207"/>
          <ac:spMkLst>
            <pc:docMk/>
            <pc:sldMk cId="3012685161" sldId="363"/>
            <ac:spMk id="24" creationId="{404C363B-99DA-447C-90B3-EB17AA09A860}"/>
          </ac:spMkLst>
        </pc:spChg>
        <pc:spChg chg="mod">
          <ac:chgData name="Eduarda Sampaio" userId="f1767c5f4567867f" providerId="LiveId" clId="{82944B8F-C687-4940-BD2A-A51929B68AC1}" dt="2021-03-05T17:06:33.738" v="1298" actId="207"/>
          <ac:spMkLst>
            <pc:docMk/>
            <pc:sldMk cId="3012685161" sldId="363"/>
            <ac:spMk id="26" creationId="{44E79EAA-2A42-4E2F-884A-5D5B58DF8FFA}"/>
          </ac:spMkLst>
        </pc:spChg>
        <pc:spChg chg="mod">
          <ac:chgData name="Eduarda Sampaio" userId="f1767c5f4567867f" providerId="LiveId" clId="{82944B8F-C687-4940-BD2A-A51929B68AC1}" dt="2021-03-05T17:06:37.417" v="1299" actId="207"/>
          <ac:spMkLst>
            <pc:docMk/>
            <pc:sldMk cId="3012685161" sldId="363"/>
            <ac:spMk id="27" creationId="{FFD8F553-CF26-41AF-93A5-432474141671}"/>
          </ac:spMkLst>
        </pc:spChg>
        <pc:spChg chg="mod">
          <ac:chgData name="Eduarda Sampaio" userId="f1767c5f4567867f" providerId="LiveId" clId="{82944B8F-C687-4940-BD2A-A51929B68AC1}" dt="2021-03-05T17:06:41.799" v="1300" actId="207"/>
          <ac:spMkLst>
            <pc:docMk/>
            <pc:sldMk cId="3012685161" sldId="363"/>
            <ac:spMk id="28" creationId="{1C4B4E42-53A3-4B6F-8B1C-B05802AAF9CE}"/>
          </ac:spMkLst>
        </pc:spChg>
        <pc:spChg chg="mod">
          <ac:chgData name="Eduarda Sampaio" userId="f1767c5f4567867f" providerId="LiveId" clId="{82944B8F-C687-4940-BD2A-A51929B68AC1}" dt="2021-03-05T17:06:46.819" v="1301" actId="207"/>
          <ac:spMkLst>
            <pc:docMk/>
            <pc:sldMk cId="3012685161" sldId="363"/>
            <ac:spMk id="29" creationId="{1BC793B0-A6F9-4F50-9EF9-E951264CEBF2}"/>
          </ac:spMkLst>
        </pc:spChg>
        <pc:spChg chg="mod">
          <ac:chgData name="Eduarda Sampaio" userId="f1767c5f4567867f" providerId="LiveId" clId="{82944B8F-C687-4940-BD2A-A51929B68AC1}" dt="2021-03-05T17:06:56.650" v="1302" actId="207"/>
          <ac:spMkLst>
            <pc:docMk/>
            <pc:sldMk cId="3012685161" sldId="363"/>
            <ac:spMk id="30" creationId="{59FBBFD9-FA88-4838-9602-E6AB10002D16}"/>
          </ac:spMkLst>
        </pc:spChg>
        <pc:spChg chg="mod">
          <ac:chgData name="Eduarda Sampaio" userId="f1767c5f4567867f" providerId="LiveId" clId="{82944B8F-C687-4940-BD2A-A51929B68AC1}" dt="2021-03-05T17:07:00.692" v="1303" actId="207"/>
          <ac:spMkLst>
            <pc:docMk/>
            <pc:sldMk cId="3012685161" sldId="363"/>
            <ac:spMk id="31" creationId="{D7B498B7-8040-4639-A637-AD1C2D3F2FB1}"/>
          </ac:spMkLst>
        </pc:spChg>
        <pc:spChg chg="mod">
          <ac:chgData name="Eduarda Sampaio" userId="f1767c5f4567867f" providerId="LiveId" clId="{82944B8F-C687-4940-BD2A-A51929B68AC1}" dt="2021-03-05T17:03:20.091" v="1226" actId="113"/>
          <ac:spMkLst>
            <pc:docMk/>
            <pc:sldMk cId="3012685161" sldId="363"/>
            <ac:spMk id="32" creationId="{BF005F75-AD7D-4EE6-A392-C3F661FF78AF}"/>
          </ac:spMkLst>
        </pc:spChg>
        <pc:spChg chg="add mod ord">
          <ac:chgData name="Eduarda Sampaio" userId="f1767c5f4567867f" providerId="LiveId" clId="{82944B8F-C687-4940-BD2A-A51929B68AC1}" dt="2021-03-05T17:15:30.890" v="1324" actId="1038"/>
          <ac:spMkLst>
            <pc:docMk/>
            <pc:sldMk cId="3012685161" sldId="363"/>
            <ac:spMk id="35" creationId="{8D1AE752-3946-4A49-A3BE-832DB692F8A6}"/>
          </ac:spMkLst>
        </pc:spChg>
        <pc:spChg chg="add mod ord">
          <ac:chgData name="Eduarda Sampaio" userId="f1767c5f4567867f" providerId="LiveId" clId="{82944B8F-C687-4940-BD2A-A51929B68AC1}" dt="2021-03-05T17:06:22.631" v="1295" actId="167"/>
          <ac:spMkLst>
            <pc:docMk/>
            <pc:sldMk cId="3012685161" sldId="363"/>
            <ac:spMk id="36" creationId="{36EC0989-BE92-4758-B963-9459F8745F9C}"/>
          </ac:spMkLst>
        </pc:spChg>
        <pc:spChg chg="add del mod ord">
          <ac:chgData name="Eduarda Sampaio" userId="f1767c5f4567867f" providerId="LiveId" clId="{82944B8F-C687-4940-BD2A-A51929B68AC1}" dt="2021-03-05T17:06:27.094" v="1297" actId="167"/>
          <ac:spMkLst>
            <pc:docMk/>
            <pc:sldMk cId="3012685161" sldId="363"/>
            <ac:spMk id="37" creationId="{2F4A9C30-021C-4CC1-A9D5-9D76EF26C11D}"/>
          </ac:spMkLst>
        </pc:spChg>
        <pc:spChg chg="add mod">
          <ac:chgData name="Eduarda Sampaio" userId="f1767c5f4567867f" providerId="LiveId" clId="{82944B8F-C687-4940-BD2A-A51929B68AC1}" dt="2021-03-05T17:15:37.997" v="1325"/>
          <ac:spMkLst>
            <pc:docMk/>
            <pc:sldMk cId="3012685161" sldId="363"/>
            <ac:spMk id="39" creationId="{D030B8B5-E76B-4F06-8E99-B4E6F408E0A7}"/>
          </ac:spMkLst>
        </pc:spChg>
        <pc:picChg chg="mod modCrop">
          <ac:chgData name="Eduarda Sampaio" userId="f1767c5f4567867f" providerId="LiveId" clId="{82944B8F-C687-4940-BD2A-A51929B68AC1}" dt="2021-03-05T17:17:08.965" v="1335" actId="1076"/>
          <ac:picMkLst>
            <pc:docMk/>
            <pc:sldMk cId="3012685161" sldId="363"/>
            <ac:picMk id="22" creationId="{63790154-3DB7-41D5-9769-FB2516501C03}"/>
          </ac:picMkLst>
        </pc:picChg>
        <pc:picChg chg="del">
          <ac:chgData name="Eduarda Sampaio" userId="f1767c5f4567867f" providerId="LiveId" clId="{82944B8F-C687-4940-BD2A-A51929B68AC1}" dt="2021-03-05T17:14:03.031" v="1316" actId="478"/>
          <ac:picMkLst>
            <pc:docMk/>
            <pc:sldMk cId="3012685161" sldId="363"/>
            <ac:picMk id="25" creationId="{BF38212A-4261-4ABA-995B-BE284ABDB2B1}"/>
          </ac:picMkLst>
        </pc:picChg>
        <pc:picChg chg="add mod">
          <ac:chgData name="Eduarda Sampaio" userId="f1767c5f4567867f" providerId="LiveId" clId="{82944B8F-C687-4940-BD2A-A51929B68AC1}" dt="2021-03-05T17:14:11.483" v="1320" actId="1076"/>
          <ac:picMkLst>
            <pc:docMk/>
            <pc:sldMk cId="3012685161" sldId="363"/>
            <ac:picMk id="38" creationId="{A9EFACD7-0BE3-43B1-AF63-54F38B3C916C}"/>
          </ac:picMkLst>
        </pc:picChg>
      </pc:sldChg>
      <pc:sldChg chg="del">
        <pc:chgData name="Eduarda Sampaio" userId="f1767c5f4567867f" providerId="LiveId" clId="{82944B8F-C687-4940-BD2A-A51929B68AC1}" dt="2021-03-05T17:01:32.346" v="1217" actId="47"/>
        <pc:sldMkLst>
          <pc:docMk/>
          <pc:sldMk cId="3271804291" sldId="366"/>
        </pc:sldMkLst>
      </pc:sldChg>
      <pc:sldChg chg="addSp delSp modSp add mod ord">
        <pc:chgData name="Eduarda Sampaio" userId="f1767c5f4567867f" providerId="LiveId" clId="{82944B8F-C687-4940-BD2A-A51929B68AC1}" dt="2021-03-05T17:13:23.314" v="1312" actId="20577"/>
        <pc:sldMkLst>
          <pc:docMk/>
          <pc:sldMk cId="773158157" sldId="367"/>
        </pc:sldMkLst>
        <pc:spChg chg="add del mod">
          <ac:chgData name="Eduarda Sampaio" userId="f1767c5f4567867f" providerId="LiveId" clId="{82944B8F-C687-4940-BD2A-A51929B68AC1}" dt="2021-03-05T16:13:29.578" v="29" actId="478"/>
          <ac:spMkLst>
            <pc:docMk/>
            <pc:sldMk cId="773158157" sldId="367"/>
            <ac:spMk id="3" creationId="{3A250DF6-468F-4C57-BD99-EF1DF44DE239}"/>
          </ac:spMkLst>
        </pc:spChg>
        <pc:spChg chg="add del mod">
          <ac:chgData name="Eduarda Sampaio" userId="f1767c5f4567867f" providerId="LiveId" clId="{82944B8F-C687-4940-BD2A-A51929B68AC1}" dt="2021-03-05T16:13:26.318" v="27" actId="478"/>
          <ac:spMkLst>
            <pc:docMk/>
            <pc:sldMk cId="773158157" sldId="367"/>
            <ac:spMk id="5" creationId="{3BDC1279-3452-4FCC-A4C3-FAFED68D21F0}"/>
          </ac:spMkLst>
        </pc:spChg>
        <pc:spChg chg="add del mod">
          <ac:chgData name="Eduarda Sampaio" userId="f1767c5f4567867f" providerId="LiveId" clId="{82944B8F-C687-4940-BD2A-A51929B68AC1}" dt="2021-03-05T16:13:27.782" v="28" actId="478"/>
          <ac:spMkLst>
            <pc:docMk/>
            <pc:sldMk cId="773158157" sldId="367"/>
            <ac:spMk id="7" creationId="{C9DBD7C6-7266-4172-8F61-D0766E65C157}"/>
          </ac:spMkLst>
        </pc:spChg>
        <pc:spChg chg="del">
          <ac:chgData name="Eduarda Sampaio" userId="f1767c5f4567867f" providerId="LiveId" clId="{82944B8F-C687-4940-BD2A-A51929B68AC1}" dt="2021-03-05T16:13:23.920" v="26" actId="478"/>
          <ac:spMkLst>
            <pc:docMk/>
            <pc:sldMk cId="773158157" sldId="367"/>
            <ac:spMk id="29" creationId="{00000000-0000-0000-0000-000000000000}"/>
          </ac:spMkLst>
        </pc:spChg>
        <pc:spChg chg="del">
          <ac:chgData name="Eduarda Sampaio" userId="f1767c5f4567867f" providerId="LiveId" clId="{82944B8F-C687-4940-BD2A-A51929B68AC1}" dt="2021-03-05T16:13:23.920" v="26" actId="478"/>
          <ac:spMkLst>
            <pc:docMk/>
            <pc:sldMk cId="773158157" sldId="367"/>
            <ac:spMk id="31" creationId="{00000000-0000-0000-0000-000000000000}"/>
          </ac:spMkLst>
        </pc:spChg>
        <pc:spChg chg="add mod">
          <ac:chgData name="Eduarda Sampaio" userId="f1767c5f4567867f" providerId="LiveId" clId="{82944B8F-C687-4940-BD2A-A51929B68AC1}" dt="2021-03-05T16:42:30.269" v="1094" actId="1076"/>
          <ac:spMkLst>
            <pc:docMk/>
            <pc:sldMk cId="773158157" sldId="367"/>
            <ac:spMk id="97" creationId="{236CF279-A512-45DB-8DA1-34E262D3A208}"/>
          </ac:spMkLst>
        </pc:spChg>
        <pc:spChg chg="add mod">
          <ac:chgData name="Eduarda Sampaio" userId="f1767c5f4567867f" providerId="LiveId" clId="{82944B8F-C687-4940-BD2A-A51929B68AC1}" dt="2021-03-05T17:13:23.314" v="1312" actId="20577"/>
          <ac:spMkLst>
            <pc:docMk/>
            <pc:sldMk cId="773158157" sldId="367"/>
            <ac:spMk id="98" creationId="{B09DEB0D-B43C-4F35-9C50-7E8612CD92C6}"/>
          </ac:spMkLst>
        </pc:spChg>
        <pc:spChg chg="add mod">
          <ac:chgData name="Eduarda Sampaio" userId="f1767c5f4567867f" providerId="LiveId" clId="{82944B8F-C687-4940-BD2A-A51929B68AC1}" dt="2021-03-05T16:37:03.174" v="992" actId="1076"/>
          <ac:spMkLst>
            <pc:docMk/>
            <pc:sldMk cId="773158157" sldId="367"/>
            <ac:spMk id="99" creationId="{84B06B11-DF6F-44A6-84A2-1D7B3E8E3082}"/>
          </ac:spMkLst>
        </pc:spChg>
        <pc:spChg chg="add mod">
          <ac:chgData name="Eduarda Sampaio" userId="f1767c5f4567867f" providerId="LiveId" clId="{82944B8F-C687-4940-BD2A-A51929B68AC1}" dt="2021-03-05T16:37:10.858" v="994" actId="1076"/>
          <ac:spMkLst>
            <pc:docMk/>
            <pc:sldMk cId="773158157" sldId="367"/>
            <ac:spMk id="100" creationId="{1E214126-F065-4447-99E4-C080D6ADA000}"/>
          </ac:spMkLst>
        </pc:spChg>
        <pc:spChg chg="add mod">
          <ac:chgData name="Eduarda Sampaio" userId="f1767c5f4567867f" providerId="LiveId" clId="{82944B8F-C687-4940-BD2A-A51929B68AC1}" dt="2021-03-05T16:37:10.858" v="994" actId="1076"/>
          <ac:spMkLst>
            <pc:docMk/>
            <pc:sldMk cId="773158157" sldId="367"/>
            <ac:spMk id="101" creationId="{033902E7-5765-48A9-8344-F69568CD6D0B}"/>
          </ac:spMkLst>
        </pc:spChg>
        <pc:spChg chg="add mod">
          <ac:chgData name="Eduarda Sampaio" userId="f1767c5f4567867f" providerId="LiveId" clId="{82944B8F-C687-4940-BD2A-A51929B68AC1}" dt="2021-03-05T16:37:10.858" v="994" actId="1076"/>
          <ac:spMkLst>
            <pc:docMk/>
            <pc:sldMk cId="773158157" sldId="367"/>
            <ac:spMk id="102" creationId="{16F9E358-CFED-43B0-BFF0-3635DFAB88E8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04" creationId="{D4D4A44B-75D1-466F-94B9-10C6FFF5A133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05" creationId="{E94DD6DE-0533-4590-8370-07C1D36B3CBC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06" creationId="{CBEC021D-056E-4909-BCEA-05ED88AA890F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07" creationId="{A80345CC-AE72-4ACB-8A94-976EBA79FFDE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08" creationId="{D91B92A7-9019-4B49-AC6D-7EBA43F660C4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09" creationId="{59E36214-6280-449D-A0D3-BB2A97025A3F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10" creationId="{D1893DF5-3261-4F46-9E80-F549E78ABDE8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11" creationId="{353F3CA0-B83A-4506-9B98-5660B366E28A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12" creationId="{AF7010B7-D520-4D3C-BD02-E9587710FFA3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13" creationId="{F2D88D56-CF48-45A3-BBB5-EA58C06AB6E0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14" creationId="{C6F75F85-0A56-4E5C-B4BC-2BB4E58B588E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15" creationId="{665DA9DF-4A63-4370-A38A-EE856F4EE162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16" creationId="{A02BC555-E578-4DF4-8796-CDEFE907C4FB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17" creationId="{3E827C04-7E10-4CD0-8BD2-E4F5395C4A0A}"/>
          </ac:spMkLst>
        </pc:spChg>
        <pc:spChg chg="add mod">
          <ac:chgData name="Eduarda Sampaio" userId="f1767c5f4567867f" providerId="LiveId" clId="{82944B8F-C687-4940-BD2A-A51929B68AC1}" dt="2021-03-05T16:43:17.518" v="1118" actId="1076"/>
          <ac:spMkLst>
            <pc:docMk/>
            <pc:sldMk cId="773158157" sldId="367"/>
            <ac:spMk id="118" creationId="{5C32DE3A-A4DA-43EC-A730-DA39065892A5}"/>
          </ac:spMkLst>
        </pc:spChg>
        <pc:spChg chg="del">
          <ac:chgData name="Eduarda Sampaio" userId="f1767c5f4567867f" providerId="LiveId" clId="{82944B8F-C687-4940-BD2A-A51929B68AC1}" dt="2021-03-05T16:13:23.920" v="26" actId="478"/>
          <ac:spMkLst>
            <pc:docMk/>
            <pc:sldMk cId="773158157" sldId="367"/>
            <ac:spMk id="189" creationId="{00000000-0000-0000-0000-000000000000}"/>
          </ac:spMkLst>
        </pc:spChg>
        <pc:spChg chg="del">
          <ac:chgData name="Eduarda Sampaio" userId="f1767c5f4567867f" providerId="LiveId" clId="{82944B8F-C687-4940-BD2A-A51929B68AC1}" dt="2021-03-05T16:13:23.920" v="26" actId="478"/>
          <ac:spMkLst>
            <pc:docMk/>
            <pc:sldMk cId="773158157" sldId="367"/>
            <ac:spMk id="190" creationId="{00000000-0000-0000-0000-000000000000}"/>
          </ac:spMkLst>
        </pc:spChg>
        <pc:spChg chg="del">
          <ac:chgData name="Eduarda Sampaio" userId="f1767c5f4567867f" providerId="LiveId" clId="{82944B8F-C687-4940-BD2A-A51929B68AC1}" dt="2021-03-05T16:13:23.920" v="26" actId="478"/>
          <ac:spMkLst>
            <pc:docMk/>
            <pc:sldMk cId="773158157" sldId="367"/>
            <ac:spMk id="191" creationId="{00000000-0000-0000-0000-000000000000}"/>
          </ac:spMkLst>
        </pc:spChg>
        <pc:spChg chg="del">
          <ac:chgData name="Eduarda Sampaio" userId="f1767c5f4567867f" providerId="LiveId" clId="{82944B8F-C687-4940-BD2A-A51929B68AC1}" dt="2021-03-05T16:13:23.920" v="26" actId="478"/>
          <ac:spMkLst>
            <pc:docMk/>
            <pc:sldMk cId="773158157" sldId="367"/>
            <ac:spMk id="192" creationId="{00000000-0000-0000-0000-000000000000}"/>
          </ac:spMkLst>
        </pc:spChg>
        <pc:spChg chg="del">
          <ac:chgData name="Eduarda Sampaio" userId="f1767c5f4567867f" providerId="LiveId" clId="{82944B8F-C687-4940-BD2A-A51929B68AC1}" dt="2021-03-05T16:13:23.920" v="26" actId="478"/>
          <ac:spMkLst>
            <pc:docMk/>
            <pc:sldMk cId="773158157" sldId="367"/>
            <ac:spMk id="196" creationId="{00000000-0000-0000-0000-000000000000}"/>
          </ac:spMkLst>
        </pc:spChg>
        <pc:spChg chg="del">
          <ac:chgData name="Eduarda Sampaio" userId="f1767c5f4567867f" providerId="LiveId" clId="{82944B8F-C687-4940-BD2A-A51929B68AC1}" dt="2021-03-05T16:13:23.920" v="26" actId="478"/>
          <ac:spMkLst>
            <pc:docMk/>
            <pc:sldMk cId="773158157" sldId="367"/>
            <ac:spMk id="200" creationId="{00000000-0000-0000-0000-000000000000}"/>
          </ac:spMkLst>
        </pc:spChg>
        <pc:spChg chg="mod">
          <ac:chgData name="Eduarda Sampaio" userId="f1767c5f4567867f" providerId="LiveId" clId="{82944B8F-C687-4940-BD2A-A51929B68AC1}" dt="2021-03-05T16:13:37.157" v="40" actId="20577"/>
          <ac:spMkLst>
            <pc:docMk/>
            <pc:sldMk cId="773158157" sldId="367"/>
            <ac:spMk id="201" creationId="{00000000-0000-0000-0000-000000000000}"/>
          </ac:spMkLst>
        </pc:spChg>
        <pc:grpChg chg="del">
          <ac:chgData name="Eduarda Sampaio" userId="f1767c5f4567867f" providerId="LiveId" clId="{82944B8F-C687-4940-BD2A-A51929B68AC1}" dt="2021-03-05T16:13:23.920" v="26" actId="478"/>
          <ac:grpSpMkLst>
            <pc:docMk/>
            <pc:sldMk cId="773158157" sldId="367"/>
            <ac:grpSpMk id="20" creationId="{00000000-0000-0000-0000-000000000000}"/>
          </ac:grpSpMkLst>
        </pc:grpChg>
        <pc:grpChg chg="del">
          <ac:chgData name="Eduarda Sampaio" userId="f1767c5f4567867f" providerId="LiveId" clId="{82944B8F-C687-4940-BD2A-A51929B68AC1}" dt="2021-03-05T16:13:23.920" v="26" actId="478"/>
          <ac:grpSpMkLst>
            <pc:docMk/>
            <pc:sldMk cId="773158157" sldId="367"/>
            <ac:grpSpMk id="43" creationId="{00000000-0000-0000-0000-000000000000}"/>
          </ac:grpSpMkLst>
        </pc:grpChg>
        <pc:grpChg chg="del">
          <ac:chgData name="Eduarda Sampaio" userId="f1767c5f4567867f" providerId="LiveId" clId="{82944B8F-C687-4940-BD2A-A51929B68AC1}" dt="2021-03-05T16:13:23.920" v="26" actId="478"/>
          <ac:grpSpMkLst>
            <pc:docMk/>
            <pc:sldMk cId="773158157" sldId="367"/>
            <ac:grpSpMk id="52" creationId="{00000000-0000-0000-0000-000000000000}"/>
          </ac:grpSpMkLst>
        </pc:grpChg>
        <pc:grpChg chg="del">
          <ac:chgData name="Eduarda Sampaio" userId="f1767c5f4567867f" providerId="LiveId" clId="{82944B8F-C687-4940-BD2A-A51929B68AC1}" dt="2021-03-05T16:13:23.920" v="26" actId="478"/>
          <ac:grpSpMkLst>
            <pc:docMk/>
            <pc:sldMk cId="773158157" sldId="367"/>
            <ac:grpSpMk id="65" creationId="{977A4E13-D13A-4D03-AF04-B229FFC1E8C0}"/>
          </ac:grpSpMkLst>
        </pc:grpChg>
        <pc:grpChg chg="del">
          <ac:chgData name="Eduarda Sampaio" userId="f1767c5f4567867f" providerId="LiveId" clId="{82944B8F-C687-4940-BD2A-A51929B68AC1}" dt="2021-03-05T16:13:23.920" v="26" actId="478"/>
          <ac:grpSpMkLst>
            <pc:docMk/>
            <pc:sldMk cId="773158157" sldId="367"/>
            <ac:grpSpMk id="70" creationId="{00000000-0000-0000-0000-000000000000}"/>
          </ac:grpSpMkLst>
        </pc:grpChg>
        <pc:grpChg chg="del">
          <ac:chgData name="Eduarda Sampaio" userId="f1767c5f4567867f" providerId="LiveId" clId="{82944B8F-C687-4940-BD2A-A51929B68AC1}" dt="2021-03-05T16:13:23.920" v="26" actId="478"/>
          <ac:grpSpMkLst>
            <pc:docMk/>
            <pc:sldMk cId="773158157" sldId="367"/>
            <ac:grpSpMk id="75" creationId="{00000000-0000-0000-0000-000000000000}"/>
          </ac:grpSpMkLst>
        </pc:grpChg>
        <pc:grpChg chg="del">
          <ac:chgData name="Eduarda Sampaio" userId="f1767c5f4567867f" providerId="LiveId" clId="{82944B8F-C687-4940-BD2A-A51929B68AC1}" dt="2021-03-05T16:13:23.920" v="26" actId="478"/>
          <ac:grpSpMkLst>
            <pc:docMk/>
            <pc:sldMk cId="773158157" sldId="367"/>
            <ac:grpSpMk id="80" creationId="{00000000-0000-0000-0000-000000000000}"/>
          </ac:grpSpMkLst>
        </pc:grpChg>
        <pc:grpChg chg="del">
          <ac:chgData name="Eduarda Sampaio" userId="f1767c5f4567867f" providerId="LiveId" clId="{82944B8F-C687-4940-BD2A-A51929B68AC1}" dt="2021-03-05T16:13:23.920" v="26" actId="478"/>
          <ac:grpSpMkLst>
            <pc:docMk/>
            <pc:sldMk cId="773158157" sldId="367"/>
            <ac:grpSpMk id="85" creationId="{00000000-0000-0000-0000-000000000000}"/>
          </ac:grpSpMkLst>
        </pc:grpChg>
        <pc:grpChg chg="del">
          <ac:chgData name="Eduarda Sampaio" userId="f1767c5f4567867f" providerId="LiveId" clId="{82944B8F-C687-4940-BD2A-A51929B68AC1}" dt="2021-03-05T16:13:23.920" v="26" actId="478"/>
          <ac:grpSpMkLst>
            <pc:docMk/>
            <pc:sldMk cId="773158157" sldId="367"/>
            <ac:grpSpMk id="92" creationId="{4EB5295F-FA0D-4963-A490-F98FEDAB5970}"/>
          </ac:grpSpMkLst>
        </pc:grpChg>
        <pc:grpChg chg="add mod">
          <ac:chgData name="Eduarda Sampaio" userId="f1767c5f4567867f" providerId="LiveId" clId="{82944B8F-C687-4940-BD2A-A51929B68AC1}" dt="2021-03-05T16:44:25.751" v="1119" actId="207"/>
          <ac:grpSpMkLst>
            <pc:docMk/>
            <pc:sldMk cId="773158157" sldId="367"/>
            <ac:grpSpMk id="103" creationId="{36B8016B-A2D1-4B01-9418-9A5E4E172AFF}"/>
          </ac:grpSpMkLst>
        </pc:grpChg>
      </pc:sldChg>
      <pc:sldChg chg="addSp delSp modSp add del mod">
        <pc:chgData name="Eduarda Sampaio" userId="f1767c5f4567867f" providerId="LiveId" clId="{82944B8F-C687-4940-BD2A-A51929B68AC1}" dt="2021-03-05T16:13:16.406" v="22" actId="2696"/>
        <pc:sldMkLst>
          <pc:docMk/>
          <pc:sldMk cId="3353217298" sldId="367"/>
        </pc:sldMkLst>
        <pc:spChg chg="add mod">
          <ac:chgData name="Eduarda Sampaio" userId="f1767c5f4567867f" providerId="LiveId" clId="{82944B8F-C687-4940-BD2A-A51929B68AC1}" dt="2021-03-05T16:13:13.177" v="21" actId="20577"/>
          <ac:spMkLst>
            <pc:docMk/>
            <pc:sldMk cId="3353217298" sldId="367"/>
            <ac:spMk id="3" creationId="{99F5DC2C-C99A-4B09-9AEE-B50490351CF6}"/>
          </ac:spMkLst>
        </pc:spChg>
        <pc:spChg chg="del mod">
          <ac:chgData name="Eduarda Sampaio" userId="f1767c5f4567867f" providerId="LiveId" clId="{82944B8F-C687-4940-BD2A-A51929B68AC1}" dt="2021-03-05T16:13:08.633" v="9" actId="478"/>
          <ac:spMkLst>
            <pc:docMk/>
            <pc:sldMk cId="3353217298" sldId="367"/>
            <ac:spMk id="201" creationId="{00000000-0000-0000-0000-000000000000}"/>
          </ac:spMkLst>
        </pc:spChg>
      </pc:sldChg>
      <pc:sldMasterChg chg="delSldLayout">
        <pc:chgData name="Eduarda Sampaio" userId="f1767c5f4567867f" providerId="LiveId" clId="{82944B8F-C687-4940-BD2A-A51929B68AC1}" dt="2021-03-05T17:17:17.659" v="1336" actId="47"/>
        <pc:sldMasterMkLst>
          <pc:docMk/>
          <pc:sldMasterMk cId="0" sldId="2147483673"/>
        </pc:sldMasterMkLst>
        <pc:sldLayoutChg chg="del">
          <pc:chgData name="Eduarda Sampaio" userId="f1767c5f4567867f" providerId="LiveId" clId="{82944B8F-C687-4940-BD2A-A51929B68AC1}" dt="2021-03-05T17:17:17.659" v="1336" actId="47"/>
          <pc:sldLayoutMkLst>
            <pc:docMk/>
            <pc:sldMasterMk cId="0" sldId="2147483673"/>
            <pc:sldLayoutMk cId="1301061432" sldId="2147483674"/>
          </pc:sldLayoutMkLst>
        </pc:sldLayoutChg>
      </pc:sldMasterChg>
    </pc:docChg>
  </pc:docChgLst>
  <pc:docChgLst>
    <pc:chgData name="Eduarda Sampaio" userId="f1767c5f4567867f" providerId="LiveId" clId="{42A9CD5F-3E0F-41BB-91C5-C8CD83D82F97}"/>
    <pc:docChg chg="undo custSel addSld delSld modSld">
      <pc:chgData name="Eduarda Sampaio" userId="f1767c5f4567867f" providerId="LiveId" clId="{42A9CD5F-3E0F-41BB-91C5-C8CD83D82F97}" dt="2020-12-15T01:48:20.215" v="49" actId="14100"/>
      <pc:docMkLst>
        <pc:docMk/>
      </pc:docMkLst>
      <pc:sldChg chg="modSp del mod">
        <pc:chgData name="Eduarda Sampaio" userId="f1767c5f4567867f" providerId="LiveId" clId="{42A9CD5F-3E0F-41BB-91C5-C8CD83D82F97}" dt="2020-12-15T01:48:14.582" v="47" actId="2696"/>
        <pc:sldMkLst>
          <pc:docMk/>
          <pc:sldMk cId="21248172" sldId="341"/>
        </pc:sldMkLst>
        <pc:spChg chg="mod">
          <ac:chgData name="Eduarda Sampaio" userId="f1767c5f4567867f" providerId="LiveId" clId="{42A9CD5F-3E0F-41BB-91C5-C8CD83D82F97}" dt="2020-12-14T23:53:55.798" v="3" actId="20577"/>
          <ac:spMkLst>
            <pc:docMk/>
            <pc:sldMk cId="21248172" sldId="341"/>
            <ac:spMk id="19" creationId="{F87BD03B-C8B6-4751-807A-5EEBC79BA985}"/>
          </ac:spMkLst>
        </pc:spChg>
        <pc:graphicFrameChg chg="mod">
          <ac:chgData name="Eduarda Sampaio" userId="f1767c5f4567867f" providerId="LiveId" clId="{42A9CD5F-3E0F-41BB-91C5-C8CD83D82F97}" dt="2020-12-15T01:42:50.058" v="9"/>
          <ac:graphicFrameMkLst>
            <pc:docMk/>
            <pc:sldMk cId="21248172" sldId="341"/>
            <ac:graphicFrameMk id="9" creationId="{00000000-0000-0000-0000-000000000000}"/>
          </ac:graphicFrameMkLst>
        </pc:graphicFrameChg>
      </pc:sldChg>
      <pc:sldChg chg="addSp delSp modSp add mod">
        <pc:chgData name="Eduarda Sampaio" userId="f1767c5f4567867f" providerId="LiveId" clId="{42A9CD5F-3E0F-41BB-91C5-C8CD83D82F97}" dt="2020-12-15T01:48:20.215" v="49" actId="14100"/>
        <pc:sldMkLst>
          <pc:docMk/>
          <pc:sldMk cId="2973066474" sldId="352"/>
        </pc:sldMkLst>
        <pc:graphicFrameChg chg="add del mod modGraphic">
          <ac:chgData name="Eduarda Sampaio" userId="f1767c5f4567867f" providerId="LiveId" clId="{42A9CD5F-3E0F-41BB-91C5-C8CD83D82F97}" dt="2020-12-15T01:46:13.255" v="33" actId="478"/>
          <ac:graphicFrameMkLst>
            <pc:docMk/>
            <pc:sldMk cId="2973066474" sldId="352"/>
            <ac:graphicFrameMk id="2" creationId="{3399AC6F-E535-4475-B2FF-AC7E9E77F4B8}"/>
          </ac:graphicFrameMkLst>
        </pc:graphicFrameChg>
        <pc:graphicFrameChg chg="add mod modGraphic">
          <ac:chgData name="Eduarda Sampaio" userId="f1767c5f4567867f" providerId="LiveId" clId="{42A9CD5F-3E0F-41BB-91C5-C8CD83D82F97}" dt="2020-12-15T01:48:20.215" v="49" actId="14100"/>
          <ac:graphicFrameMkLst>
            <pc:docMk/>
            <pc:sldMk cId="2973066474" sldId="352"/>
            <ac:graphicFrameMk id="3" creationId="{32360BE9-A976-4115-9B28-3B71F0501E78}"/>
          </ac:graphicFrameMkLst>
        </pc:graphicFrameChg>
        <pc:graphicFrameChg chg="del">
          <ac:chgData name="Eduarda Sampaio" userId="f1767c5f4567867f" providerId="LiveId" clId="{42A9CD5F-3E0F-41BB-91C5-C8CD83D82F97}" dt="2020-12-15T01:41:55.774" v="5" actId="478"/>
          <ac:graphicFrameMkLst>
            <pc:docMk/>
            <pc:sldMk cId="2973066474" sldId="352"/>
            <ac:graphicFrameMk id="9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46875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18d4dc57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18d4dc57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753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365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142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670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1842714c1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1842714c1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471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14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1842714c1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1842714c1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764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1842714c1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1842714c1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587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18d4dc578_2_7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18d4dc578_2_7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815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420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925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900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655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5969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956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18d4dc578_2_7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18d4dc578_2_7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6577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7401" y="3070900"/>
            <a:ext cx="2600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95937" y="1124700"/>
            <a:ext cx="381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5260052" y="3884391"/>
            <a:ext cx="2277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883376" y="2660381"/>
            <a:ext cx="1064700" cy="4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2676525" y="658738"/>
            <a:ext cx="187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4" hasCustomPrompt="1"/>
          </p:nvPr>
        </p:nvSpPr>
        <p:spPr>
          <a:xfrm>
            <a:off x="3565789" y="2009606"/>
            <a:ext cx="1064700" cy="4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5"/>
          </p:nvPr>
        </p:nvSpPr>
        <p:spPr>
          <a:xfrm>
            <a:off x="5678627" y="734938"/>
            <a:ext cx="2218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6" hasCustomPrompt="1"/>
          </p:nvPr>
        </p:nvSpPr>
        <p:spPr>
          <a:xfrm>
            <a:off x="5180725" y="2685881"/>
            <a:ext cx="1064700" cy="4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7"/>
          </p:nvPr>
        </p:nvSpPr>
        <p:spPr>
          <a:xfrm>
            <a:off x="1964402" y="3964038"/>
            <a:ext cx="1828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873195" y="2009606"/>
            <a:ext cx="1064700" cy="4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9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 flipH="1">
            <a:off x="1347301" y="1142380"/>
            <a:ext cx="32247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2"/>
          </p:nvPr>
        </p:nvSpPr>
        <p:spPr>
          <a:xfrm flipH="1">
            <a:off x="1337475" y="338498"/>
            <a:ext cx="39381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1">
  <p:cSld name="TITLE_AND_TWO_COLUMNS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1330875" y="374082"/>
            <a:ext cx="70932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AutoNum type="arabicPeriod"/>
              <a:defRPr sz="11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 idx="3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57" name="Google Shape;157;p24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title" idx="2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Char char="●"/>
              <a:defRPr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7" r:id="rId4"/>
    <p:sldLayoutId id="2147483659" r:id="rId5"/>
    <p:sldLayoutId id="2147483665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6.png"/><Relationship Id="rId5" Type="http://schemas.microsoft.com/office/2007/relationships/hdphoto" Target="../media/hdphoto3.wdp"/><Relationship Id="rId10" Type="http://schemas.openxmlformats.org/officeDocument/2006/relationships/image" Target="../media/image23.png"/><Relationship Id="rId4" Type="http://schemas.openxmlformats.org/officeDocument/2006/relationships/image" Target="../media/image32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/>
          <p:nvPr/>
        </p:nvSpPr>
        <p:spPr>
          <a:xfrm flipH="1">
            <a:off x="12082" y="3785102"/>
            <a:ext cx="2306700" cy="2306700"/>
          </a:xfrm>
          <a:prstGeom prst="ellipse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8"/>
          <p:cNvSpPr/>
          <p:nvPr/>
        </p:nvSpPr>
        <p:spPr>
          <a:xfrm rot="-1799724">
            <a:off x="5241497" y="1180377"/>
            <a:ext cx="7778280" cy="2549712"/>
          </a:xfrm>
          <a:prstGeom prst="roundRect">
            <a:avLst>
              <a:gd name="adj" fmla="val 50000"/>
            </a:avLst>
          </a:prstGeom>
          <a:solidFill>
            <a:srgbClr val="FFC000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ctrTitle"/>
          </p:nvPr>
        </p:nvSpPr>
        <p:spPr>
          <a:xfrm>
            <a:off x="5867037" y="2458213"/>
            <a:ext cx="3263600" cy="1912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 MusicAll</a:t>
            </a:r>
            <a:br>
              <a:rPr lang="en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" sz="2400" dirty="0">
                <a:solidFill>
                  <a:schemeClr val="tx1">
                    <a:lumMod val="75000"/>
                  </a:schemeClr>
                </a:solidFill>
              </a:rPr>
              <a:t>Feito por músicos para músicos</a:t>
            </a:r>
            <a:endParaRPr sz="4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4" name="Google Shape;174;p28"/>
          <p:cNvSpPr/>
          <p:nvPr/>
        </p:nvSpPr>
        <p:spPr>
          <a:xfrm rot="-1799941">
            <a:off x="-852515" y="2283883"/>
            <a:ext cx="2307069" cy="709386"/>
          </a:xfrm>
          <a:prstGeom prst="roundRect">
            <a:avLst>
              <a:gd name="adj" fmla="val 50000"/>
            </a:avLst>
          </a:prstGeom>
          <a:solidFill>
            <a:srgbClr val="FFC000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Elipse 4"/>
          <p:cNvSpPr/>
          <p:nvPr/>
        </p:nvSpPr>
        <p:spPr>
          <a:xfrm>
            <a:off x="8176277" y="-238637"/>
            <a:ext cx="534890" cy="534890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7842219" y="413831"/>
            <a:ext cx="230090" cy="230090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8176277" y="342452"/>
            <a:ext cx="372848" cy="37284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7842219" y="751426"/>
            <a:ext cx="321248" cy="32124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3258320" y="1677885"/>
            <a:ext cx="534890" cy="53489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3373289" y="2638576"/>
            <a:ext cx="304952" cy="304952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/>
          <p:cNvSpPr/>
          <p:nvPr/>
        </p:nvSpPr>
        <p:spPr>
          <a:xfrm>
            <a:off x="3677838" y="2230249"/>
            <a:ext cx="372848" cy="3728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/>
          <p:cNvSpPr/>
          <p:nvPr/>
        </p:nvSpPr>
        <p:spPr>
          <a:xfrm>
            <a:off x="3864262" y="2820754"/>
            <a:ext cx="321248" cy="3212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62C5DC-4772-4A6C-9824-372A21B3B8B8}"/>
              </a:ext>
            </a:extLst>
          </p:cNvPr>
          <p:cNvSpPr/>
          <p:nvPr/>
        </p:nvSpPr>
        <p:spPr>
          <a:xfrm rot="5400000">
            <a:off x="1543010" y="-623353"/>
            <a:ext cx="4856539" cy="6411473"/>
          </a:xfrm>
          <a:prstGeom prst="rect">
            <a:avLst/>
          </a:prstGeom>
          <a:solidFill>
            <a:schemeClr val="tx2">
              <a:lumMod val="10000"/>
              <a:alpha val="24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49E085D-6EBB-4CD7-A48C-111844B80068}"/>
              </a:ext>
            </a:extLst>
          </p:cNvPr>
          <p:cNvSpPr/>
          <p:nvPr/>
        </p:nvSpPr>
        <p:spPr>
          <a:xfrm rot="5400000">
            <a:off x="2280622" y="-1119079"/>
            <a:ext cx="2115997" cy="4933510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endParaRPr lang="pt-BR" sz="1050" dirty="0">
              <a:solidFill>
                <a:schemeClr val="tx1"/>
              </a:solidFill>
            </a:endParaRPr>
          </a:p>
          <a:p>
            <a:endParaRPr lang="pt-BR" sz="1050" dirty="0">
              <a:solidFill>
                <a:schemeClr val="tx1"/>
              </a:solidFill>
            </a:endParaRPr>
          </a:p>
          <a:p>
            <a:endParaRPr lang="pt-BR" sz="1050" dirty="0">
              <a:solidFill>
                <a:schemeClr val="tx1"/>
              </a:solidFill>
            </a:endParaRPr>
          </a:p>
          <a:p>
            <a:endParaRPr lang="pt-BR" sz="1050" dirty="0">
              <a:solidFill>
                <a:schemeClr val="tx1"/>
              </a:solidFill>
            </a:endParaRPr>
          </a:p>
          <a:p>
            <a:endParaRPr lang="pt-BR" sz="1050" dirty="0">
              <a:solidFill>
                <a:schemeClr val="tx1"/>
              </a:solidFill>
            </a:endParaRPr>
          </a:p>
          <a:p>
            <a:r>
              <a:rPr lang="pt-BR" sz="1200" b="1" dirty="0">
                <a:solidFill>
                  <a:schemeClr val="tx2">
                    <a:lumMod val="10000"/>
                  </a:schemeClr>
                </a:solidFill>
                <a:latin typeface="Palanquin Dark SemiBold" panose="020B0604020202020204" charset="0"/>
                <a:cs typeface="Palanquin Dark SemiBold" panose="020B0604020202020204" charset="0"/>
              </a:rPr>
              <a:t>Desenvolvimento Mobile</a:t>
            </a:r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454012" y="2027132"/>
            <a:ext cx="3689265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LOW LEVEL DESIGN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29771C5-1D70-4E8A-A0BF-F5753411755F}"/>
              </a:ext>
            </a:extLst>
          </p:cNvPr>
          <p:cNvSpPr/>
          <p:nvPr/>
        </p:nvSpPr>
        <p:spPr>
          <a:xfrm rot="5400000">
            <a:off x="1334329" y="497415"/>
            <a:ext cx="1765117" cy="1435394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383915A-7DB9-46B9-A02F-5AFB18F97EF6}"/>
              </a:ext>
            </a:extLst>
          </p:cNvPr>
          <p:cNvSpPr/>
          <p:nvPr/>
        </p:nvSpPr>
        <p:spPr>
          <a:xfrm rot="5400000">
            <a:off x="2280628" y="1334497"/>
            <a:ext cx="2115997" cy="4933511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r>
              <a:rPr lang="pt-BR" sz="1200" b="1" dirty="0">
                <a:solidFill>
                  <a:schemeClr val="tx2">
                    <a:lumMod val="10000"/>
                  </a:schemeClr>
                </a:solidFill>
                <a:latin typeface="Palanquin Dark SemiBold" panose="020B0604020202020204" charset="0"/>
                <a:cs typeface="Palanquin Dark SemiBold" panose="020B0604020202020204" charset="0"/>
              </a:rPr>
              <a:t>Desenvolvimento </a:t>
            </a:r>
            <a:r>
              <a:rPr lang="pt-BR" sz="1200" b="1" dirty="0" err="1">
                <a:solidFill>
                  <a:schemeClr val="tx2">
                    <a:lumMod val="10000"/>
                  </a:schemeClr>
                </a:solidFill>
                <a:latin typeface="Palanquin Dark SemiBold" panose="020B0604020202020204" charset="0"/>
                <a:cs typeface="Palanquin Dark SemiBold" panose="020B0604020202020204" charset="0"/>
              </a:rPr>
              <a:t>Microsserviço</a:t>
            </a:r>
            <a:endParaRPr lang="pt-BR" sz="1200" b="1" dirty="0">
              <a:solidFill>
                <a:schemeClr val="tx2">
                  <a:lumMod val="10000"/>
                </a:schemeClr>
              </a:solidFill>
              <a:latin typeface="Palanquin Dark SemiBold" panose="020B0604020202020204" charset="0"/>
              <a:cs typeface="Palanquin Dark SemiBold" panose="020B060402020202020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5D29502-EB53-4D97-B81D-D4D8DE3759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6" r="29589"/>
          <a:stretch/>
        </p:blipFill>
        <p:spPr>
          <a:xfrm>
            <a:off x="1966986" y="452164"/>
            <a:ext cx="499799" cy="64621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EF932C6-076A-4DB4-A836-892088157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212" y="1234565"/>
            <a:ext cx="1381125" cy="813539"/>
          </a:xfrm>
          <a:prstGeom prst="rect">
            <a:avLst/>
          </a:prstGeom>
        </p:spPr>
      </p:pic>
      <p:cxnSp>
        <p:nvCxnSpPr>
          <p:cNvPr id="10" name="Conector de seta reta 35">
            <a:extLst>
              <a:ext uri="{FF2B5EF4-FFF2-40B4-BE49-F238E27FC236}">
                <a16:creationId xmlns:a16="http://schemas.microsoft.com/office/drawing/2014/main" id="{01810667-04CA-4D16-8F18-607A1DD41C27}"/>
              </a:ext>
            </a:extLst>
          </p:cNvPr>
          <p:cNvCxnSpPr/>
          <p:nvPr/>
        </p:nvCxnSpPr>
        <p:spPr>
          <a:xfrm>
            <a:off x="3130962" y="1215108"/>
            <a:ext cx="359339" cy="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52D1AB58-1B68-4517-878C-9B8684853430}"/>
              </a:ext>
            </a:extLst>
          </p:cNvPr>
          <p:cNvSpPr/>
          <p:nvPr/>
        </p:nvSpPr>
        <p:spPr>
          <a:xfrm rot="5400000">
            <a:off x="3521817" y="497412"/>
            <a:ext cx="1765117" cy="1435394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pt-BR" sz="1100" b="1" dirty="0">
                <a:solidFill>
                  <a:schemeClr val="tx2">
                    <a:lumMod val="10000"/>
                  </a:schemeClr>
                </a:solidFill>
                <a:latin typeface="Palanquin Dark SemiBold" panose="020B0604020202020204" charset="0"/>
                <a:cs typeface="Palanquin Dark SemiBold" panose="020B0604020202020204" charset="0"/>
              </a:rPr>
              <a:t>XML</a:t>
            </a:r>
          </a:p>
          <a:p>
            <a:pPr algn="ctr"/>
            <a:r>
              <a:rPr lang="pt-BR" sz="1100" b="1" dirty="0" err="1">
                <a:solidFill>
                  <a:schemeClr val="tx2">
                    <a:lumMod val="10000"/>
                  </a:schemeClr>
                </a:solidFill>
                <a:latin typeface="Palanquin Dark SemiBold" panose="020B0604020202020204" charset="0"/>
                <a:cs typeface="Palanquin Dark SemiBold" panose="020B0604020202020204" charset="0"/>
              </a:rPr>
              <a:t>Fragment</a:t>
            </a:r>
            <a:endParaRPr lang="pt-BR" sz="1100" b="1" dirty="0">
              <a:solidFill>
                <a:schemeClr val="tx2">
                  <a:lumMod val="10000"/>
                </a:schemeClr>
              </a:solidFill>
              <a:latin typeface="Palanquin Dark SemiBold" panose="020B0604020202020204" charset="0"/>
              <a:cs typeface="Palanquin Dark SemiBold" panose="020B0604020202020204" charset="0"/>
            </a:endParaRPr>
          </a:p>
          <a:p>
            <a:pPr algn="ctr"/>
            <a:r>
              <a:rPr lang="pt-BR" sz="1100" b="1" dirty="0" err="1">
                <a:solidFill>
                  <a:schemeClr val="tx2">
                    <a:lumMod val="10000"/>
                  </a:schemeClr>
                </a:solidFill>
                <a:latin typeface="Palanquin Dark SemiBold" panose="020B0604020202020204" charset="0"/>
                <a:cs typeface="Palanquin Dark SemiBold" panose="020B0604020202020204" charset="0"/>
              </a:rPr>
              <a:t>Shared</a:t>
            </a:r>
            <a:r>
              <a:rPr lang="pt-BR" sz="1100" b="1" dirty="0">
                <a:solidFill>
                  <a:schemeClr val="tx2">
                    <a:lumMod val="10000"/>
                  </a:schemeClr>
                </a:solidFill>
                <a:latin typeface="Palanquin Dark SemiBold" panose="020B0604020202020204" charset="0"/>
                <a:cs typeface="Palanquin Dark SemiBold" panose="020B0604020202020204" charset="0"/>
              </a:rPr>
              <a:t> </a:t>
            </a:r>
            <a:r>
              <a:rPr lang="pt-BR" sz="1100" b="1" dirty="0" err="1">
                <a:solidFill>
                  <a:schemeClr val="tx2">
                    <a:lumMod val="10000"/>
                  </a:schemeClr>
                </a:solidFill>
                <a:latin typeface="Palanquin Dark SemiBold" panose="020B0604020202020204" charset="0"/>
                <a:cs typeface="Palanquin Dark SemiBold" panose="020B0604020202020204" charset="0"/>
              </a:rPr>
              <a:t>Preference</a:t>
            </a:r>
            <a:endParaRPr lang="pt-BR" sz="1100" b="1" dirty="0">
              <a:solidFill>
                <a:schemeClr val="tx2">
                  <a:lumMod val="10000"/>
                </a:schemeClr>
              </a:solidFill>
              <a:latin typeface="Palanquin Dark SemiBold" panose="020B0604020202020204" charset="0"/>
              <a:cs typeface="Palanquin Dark SemiBold" panose="020B0604020202020204" charset="0"/>
            </a:endParaRPr>
          </a:p>
          <a:p>
            <a:pPr algn="ctr"/>
            <a:r>
              <a:rPr lang="pt-BR" sz="1100" b="1" dirty="0" err="1">
                <a:solidFill>
                  <a:schemeClr val="tx2">
                    <a:lumMod val="10000"/>
                  </a:schemeClr>
                </a:solidFill>
                <a:latin typeface="Palanquin Dark SemiBold" panose="020B0604020202020204" charset="0"/>
                <a:cs typeface="Palanquin Dark SemiBold" panose="020B0604020202020204" charset="0"/>
              </a:rPr>
              <a:t>Retrofit</a:t>
            </a:r>
            <a:endParaRPr lang="pt-BR" sz="1100" b="1" dirty="0">
              <a:solidFill>
                <a:schemeClr val="tx2">
                  <a:lumMod val="10000"/>
                </a:schemeClr>
              </a:solidFill>
              <a:latin typeface="Palanquin Dark SemiBold" panose="020B0604020202020204" charset="0"/>
              <a:cs typeface="Palanquin Dark SemiBold" panose="020B060402020202020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E86B06E-6F86-440A-BD8C-24118F8C1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518" y="449513"/>
            <a:ext cx="706312" cy="70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141D954A-B548-40B5-8115-F4FD8A349B00}"/>
              </a:ext>
            </a:extLst>
          </p:cNvPr>
          <p:cNvSpPr/>
          <p:nvPr/>
        </p:nvSpPr>
        <p:spPr>
          <a:xfrm rot="5400000">
            <a:off x="1334328" y="2950300"/>
            <a:ext cx="1765117" cy="1435394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5B74745-B9ED-4241-B5CA-E54F61027D5C}"/>
              </a:ext>
            </a:extLst>
          </p:cNvPr>
          <p:cNvSpPr/>
          <p:nvPr/>
        </p:nvSpPr>
        <p:spPr>
          <a:xfrm rot="5400000">
            <a:off x="3521816" y="2950297"/>
            <a:ext cx="1765117" cy="1435394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endParaRPr lang="pt-BR" sz="1100" b="1" dirty="0">
              <a:solidFill>
                <a:schemeClr val="tx2">
                  <a:lumMod val="10000"/>
                </a:schemeClr>
              </a:solidFill>
              <a:latin typeface="Palanquin Dark SemiBold" panose="020B0604020202020204" charset="0"/>
              <a:cs typeface="Palanquin Dark SemiBold" panose="020B0604020202020204" charset="0"/>
            </a:endParaRPr>
          </a:p>
        </p:txBody>
      </p:sp>
      <p:pic>
        <p:nvPicPr>
          <p:cNvPr id="22" name="Picture 24" descr="Free Jenkins Logo Icon of Flat style - Available in SVG, PNG, EPS, AI &amp; Icon  fonts">
            <a:extLst>
              <a:ext uri="{FF2B5EF4-FFF2-40B4-BE49-F238E27FC236}">
                <a16:creationId xmlns:a16="http://schemas.microsoft.com/office/drawing/2014/main" id="{E2E7DAAA-FFC2-45A8-BFA7-360DC9DD9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0" r="77496" b="34541"/>
          <a:stretch/>
        </p:blipFill>
        <p:spPr bwMode="auto">
          <a:xfrm>
            <a:off x="4144541" y="2985488"/>
            <a:ext cx="519666" cy="71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A32D10A-9A57-45A4-BD71-815A91301A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34" t="20971" r="1566" b="7473"/>
          <a:stretch/>
        </p:blipFill>
        <p:spPr>
          <a:xfrm>
            <a:off x="3711847" y="3862795"/>
            <a:ext cx="1385053" cy="638061"/>
          </a:xfrm>
          <a:prstGeom prst="rect">
            <a:avLst/>
          </a:prstGeom>
        </p:spPr>
      </p:pic>
      <p:cxnSp>
        <p:nvCxnSpPr>
          <p:cNvPr id="25" name="Conector de seta reta 35">
            <a:extLst>
              <a:ext uri="{FF2B5EF4-FFF2-40B4-BE49-F238E27FC236}">
                <a16:creationId xmlns:a16="http://schemas.microsoft.com/office/drawing/2014/main" id="{645D769C-E1DE-4588-B619-AB9E336972F1}"/>
              </a:ext>
            </a:extLst>
          </p:cNvPr>
          <p:cNvCxnSpPr/>
          <p:nvPr/>
        </p:nvCxnSpPr>
        <p:spPr>
          <a:xfrm>
            <a:off x="3130962" y="3667993"/>
            <a:ext cx="359339" cy="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8" descr="SVG &gt; mecanismo engrenagens mecânico parte - Imagem e ícone grátis do SVG.  | SVG Silh">
            <a:extLst>
              <a:ext uri="{FF2B5EF4-FFF2-40B4-BE49-F238E27FC236}">
                <a16:creationId xmlns:a16="http://schemas.microsoft.com/office/drawing/2014/main" id="{DDE66076-6873-4663-AB57-19065E733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943" y="2860574"/>
            <a:ext cx="847590" cy="847590"/>
          </a:xfrm>
          <a:prstGeom prst="rect">
            <a:avLst/>
          </a:prstGeom>
          <a:noFill/>
        </p:spPr>
      </p:pic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36EBE3D5-03DB-43F8-990E-10978762E8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398" t="21619" r="34159" b="20855"/>
          <a:stretch/>
        </p:blipFill>
        <p:spPr>
          <a:xfrm>
            <a:off x="2107765" y="3031023"/>
            <a:ext cx="278244" cy="506692"/>
          </a:xfrm>
          <a:prstGeom prst="rect">
            <a:avLst/>
          </a:prstGeom>
        </p:spPr>
      </p:pic>
      <p:pic>
        <p:nvPicPr>
          <p:cNvPr id="28" name="Imagem 27" descr="Imagem em preto e branco&#10;&#10;Descrição gerada automaticamente">
            <a:extLst>
              <a:ext uri="{FF2B5EF4-FFF2-40B4-BE49-F238E27FC236}">
                <a16:creationId xmlns:a16="http://schemas.microsoft.com/office/drawing/2014/main" id="{8452B52B-6DA5-49C2-9428-75D54B4C08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0101" y="3696822"/>
            <a:ext cx="1013572" cy="1013572"/>
          </a:xfrm>
          <a:prstGeom prst="rect">
            <a:avLst/>
          </a:prstGeom>
        </p:spPr>
      </p:pic>
      <p:cxnSp>
        <p:nvCxnSpPr>
          <p:cNvPr id="29" name="Conector de seta reta 35">
            <a:extLst>
              <a:ext uri="{FF2B5EF4-FFF2-40B4-BE49-F238E27FC236}">
                <a16:creationId xmlns:a16="http://schemas.microsoft.com/office/drawing/2014/main" id="{E4EB0DBA-C2D3-4040-A8E4-FFD6F21D67F4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5805382" y="3801253"/>
            <a:ext cx="435987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5">
            <a:extLst>
              <a:ext uri="{FF2B5EF4-FFF2-40B4-BE49-F238E27FC236}">
                <a16:creationId xmlns:a16="http://schemas.microsoft.com/office/drawing/2014/main" id="{0606D393-9A2E-4259-A503-6CA7FC2469EB}"/>
              </a:ext>
            </a:extLst>
          </p:cNvPr>
          <p:cNvCxnSpPr>
            <a:cxnSpLocks/>
            <a:stCxn id="15" idx="0"/>
          </p:cNvCxnSpPr>
          <p:nvPr/>
        </p:nvCxnSpPr>
        <p:spPr>
          <a:xfrm>
            <a:off x="5805376" y="1347676"/>
            <a:ext cx="435993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App - Free technology icons">
            <a:extLst>
              <a:ext uri="{FF2B5EF4-FFF2-40B4-BE49-F238E27FC236}">
                <a16:creationId xmlns:a16="http://schemas.microsoft.com/office/drawing/2014/main" id="{8B8FF354-1C11-43F4-97DE-AECC46B43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021" y="947096"/>
            <a:ext cx="801158" cy="80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ervices Icons - Download Free Vector Icons | Noun Project">
            <a:extLst>
              <a:ext uri="{FF2B5EF4-FFF2-40B4-BE49-F238E27FC236}">
                <a16:creationId xmlns:a16="http://schemas.microsoft.com/office/drawing/2014/main" id="{36C8C439-10EC-4C85-BA72-A56C986DC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279" y="3400673"/>
            <a:ext cx="801158" cy="80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Conector de seta reta 35">
            <a:extLst>
              <a:ext uri="{FF2B5EF4-FFF2-40B4-BE49-F238E27FC236}">
                <a16:creationId xmlns:a16="http://schemas.microsoft.com/office/drawing/2014/main" id="{BBBF5D22-6FDF-4A87-B233-3AF351F6D743}"/>
              </a:ext>
            </a:extLst>
          </p:cNvPr>
          <p:cNvCxnSpPr>
            <a:cxnSpLocks/>
          </p:cNvCxnSpPr>
          <p:nvPr/>
        </p:nvCxnSpPr>
        <p:spPr>
          <a:xfrm>
            <a:off x="6889898" y="2582384"/>
            <a:ext cx="467832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14" descr="Download Aws Logo Png Free Stock - Aws Logo Png PNG Image with No  Background - PNGkey.com">
            <a:extLst>
              <a:ext uri="{FF2B5EF4-FFF2-40B4-BE49-F238E27FC236}">
                <a16:creationId xmlns:a16="http://schemas.microsoft.com/office/drawing/2014/main" id="{F9F10B90-F670-48BF-8DF2-ECEC67F23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315" y="2811554"/>
            <a:ext cx="589069" cy="36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FA7A6DCB-D630-4570-A7BD-D9881DCB905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216" t="926" r="1349" b="1018"/>
          <a:stretch/>
        </p:blipFill>
        <p:spPr>
          <a:xfrm>
            <a:off x="7417928" y="822139"/>
            <a:ext cx="1642230" cy="352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85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Picture 28" descr="SVG &gt; mecanismo engrenagens mecânico parte - Imagem e ícone grátis do SVG.  | SVG Silh">
            <a:extLst>
              <a:ext uri="{FF2B5EF4-FFF2-40B4-BE49-F238E27FC236}">
                <a16:creationId xmlns:a16="http://schemas.microsoft.com/office/drawing/2014/main" id="{1415685D-51CE-4665-AE85-D33609207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877" y="2413077"/>
            <a:ext cx="1013572" cy="101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523125" y="2096245"/>
            <a:ext cx="3827491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PIPELINE JENKINS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2" name="Seta: Divisa 1">
            <a:extLst>
              <a:ext uri="{FF2B5EF4-FFF2-40B4-BE49-F238E27FC236}">
                <a16:creationId xmlns:a16="http://schemas.microsoft.com/office/drawing/2014/main" id="{CD349B10-DB43-4309-A31B-915CC06B657F}"/>
              </a:ext>
            </a:extLst>
          </p:cNvPr>
          <p:cNvSpPr/>
          <p:nvPr/>
        </p:nvSpPr>
        <p:spPr>
          <a:xfrm>
            <a:off x="1052173" y="2377044"/>
            <a:ext cx="1984679" cy="1105247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Seta: Divisa 3">
            <a:extLst>
              <a:ext uri="{FF2B5EF4-FFF2-40B4-BE49-F238E27FC236}">
                <a16:creationId xmlns:a16="http://schemas.microsoft.com/office/drawing/2014/main" id="{F01EA4C0-DECD-4258-9254-BBB1753C5995}"/>
              </a:ext>
            </a:extLst>
          </p:cNvPr>
          <p:cNvSpPr/>
          <p:nvPr/>
        </p:nvSpPr>
        <p:spPr>
          <a:xfrm>
            <a:off x="2527291" y="2377044"/>
            <a:ext cx="1984679" cy="1105247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D7B32006-C2CB-49E0-86AE-C46595C52049}"/>
              </a:ext>
            </a:extLst>
          </p:cNvPr>
          <p:cNvSpPr/>
          <p:nvPr/>
        </p:nvSpPr>
        <p:spPr>
          <a:xfrm>
            <a:off x="3996666" y="2377044"/>
            <a:ext cx="1984679" cy="1105247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eta: Divisa 5">
            <a:extLst>
              <a:ext uri="{FF2B5EF4-FFF2-40B4-BE49-F238E27FC236}">
                <a16:creationId xmlns:a16="http://schemas.microsoft.com/office/drawing/2014/main" id="{E59B4E85-0331-41FC-A232-49C34A90BFFD}"/>
              </a:ext>
            </a:extLst>
          </p:cNvPr>
          <p:cNvSpPr/>
          <p:nvPr/>
        </p:nvSpPr>
        <p:spPr>
          <a:xfrm>
            <a:off x="5478134" y="2377044"/>
            <a:ext cx="1984679" cy="1105247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Seta: Divisa 6">
            <a:extLst>
              <a:ext uri="{FF2B5EF4-FFF2-40B4-BE49-F238E27FC236}">
                <a16:creationId xmlns:a16="http://schemas.microsoft.com/office/drawing/2014/main" id="{18C05F5D-46CA-4F6F-B85A-C2F418EA1837}"/>
              </a:ext>
            </a:extLst>
          </p:cNvPr>
          <p:cNvSpPr/>
          <p:nvPr/>
        </p:nvSpPr>
        <p:spPr>
          <a:xfrm>
            <a:off x="6951041" y="2377044"/>
            <a:ext cx="1984679" cy="1105247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C3356C4C-64FA-45F8-BA91-A835B813A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429" b="85536" l="12857" r="84643">
                        <a14:foregroundMark x1="49821" y1="82143" x2="49821" y2="82143"/>
                        <a14:foregroundMark x1="48750" y1="85179" x2="48750" y2="85179"/>
                        <a14:foregroundMark x1="16250" y1="50000" x2="16250" y2="50000"/>
                        <a14:foregroundMark x1="24286" y1="42500" x2="24286" y2="42500"/>
                        <a14:foregroundMark x1="22857" y1="60000" x2="22857" y2="60000"/>
                        <a14:foregroundMark x1="31786" y1="67500" x2="31786" y2="67500"/>
                        <a14:foregroundMark x1="38571" y1="70000" x2="38571" y2="70000"/>
                        <a14:foregroundMark x1="36786" y1="83036" x2="21071" y2="43571"/>
                        <a14:foregroundMark x1="21071" y1="43571" x2="27857" y2="32143"/>
                        <a14:foregroundMark x1="37857" y1="84286" x2="39821" y2="67857"/>
                        <a14:foregroundMark x1="35179" y1="83929" x2="16964" y2="46607"/>
                        <a14:foregroundMark x1="16964" y1="46607" x2="18036" y2="43571"/>
                        <a14:foregroundMark x1="32500" y1="81250" x2="18929" y2="47679"/>
                        <a14:foregroundMark x1="29821" y1="81250" x2="18393" y2="44643"/>
                        <a14:foregroundMark x1="24286" y1="75000" x2="21250" y2="33036"/>
                        <a14:foregroundMark x1="21250" y1="33036" x2="63393" y2="28750"/>
                        <a14:foregroundMark x1="63393" y1="28750" x2="82143" y2="52500"/>
                        <a14:foregroundMark x1="46786" y1="80000" x2="63571" y2="81071"/>
                        <a14:foregroundMark x1="37679" y1="81964" x2="62857" y2="81607"/>
                        <a14:foregroundMark x1="33036" y1="78393" x2="63750" y2="78214"/>
                        <a14:foregroundMark x1="40357" y1="71786" x2="66250" y2="67143"/>
                        <a14:foregroundMark x1="46071" y1="67500" x2="63036" y2="60000"/>
                        <a14:foregroundMark x1="55714" y1="51964" x2="63571" y2="48393"/>
                        <a14:foregroundMark x1="39464" y1="55179" x2="59821" y2="39464"/>
                        <a14:foregroundMark x1="26786" y1="56607" x2="45893" y2="37321"/>
                        <a14:foregroundMark x1="36429" y1="52143" x2="52321" y2="29464"/>
                        <a14:foregroundMark x1="42500" y1="57143" x2="53214" y2="31786"/>
                        <a14:foregroundMark x1="48393" y1="60000" x2="62857" y2="35179"/>
                        <a14:foregroundMark x1="57500" y1="64107" x2="66071" y2="38929"/>
                        <a14:foregroundMark x1="67500" y1="63214" x2="68393" y2="40714"/>
                        <a14:foregroundMark x1="84821" y1="60893" x2="84821" y2="53036"/>
                        <a14:foregroundMark x1="42143" y1="18571" x2="43929" y2="16429"/>
                        <a14:foregroundMark x1="38571" y1="63571" x2="43393" y2="36964"/>
                        <a14:foregroundMark x1="41607" y1="62321" x2="37857" y2="40000"/>
                        <a14:foregroundMark x1="30357" y1="47321" x2="33929" y2="34107"/>
                        <a14:foregroundMark x1="40714" y1="81964" x2="59107" y2="81786"/>
                        <a14:foregroundMark x1="58750" y1="83036" x2="58750" y2="83036"/>
                        <a14:foregroundMark x1="55714" y1="83036" x2="55714" y2="83036"/>
                        <a14:foregroundMark x1="52143" y1="83036" x2="52143" y2="83036"/>
                        <a14:foregroundMark x1="48214" y1="83036" x2="48214" y2="83036"/>
                        <a14:foregroundMark x1="42500" y1="83750" x2="42500" y2="83750"/>
                        <a14:foregroundMark x1="40357" y1="85000" x2="40357" y2="85000"/>
                        <a14:foregroundMark x1="41429" y1="85000" x2="41429" y2="85000"/>
                        <a14:foregroundMark x1="42321" y1="85179" x2="42321" y2="85179"/>
                        <a14:foregroundMark x1="43750" y1="84643" x2="43750" y2="84643"/>
                        <a14:foregroundMark x1="45893" y1="84286" x2="45893" y2="84286"/>
                        <a14:foregroundMark x1="51964" y1="85000" x2="51964" y2="85000"/>
                        <a14:foregroundMark x1="54286" y1="85000" x2="54286" y2="85000"/>
                        <a14:foregroundMark x1="57321" y1="85000" x2="57321" y2="85000"/>
                        <a14:foregroundMark x1="59643" y1="85000" x2="59643" y2="85000"/>
                        <a14:foregroundMark x1="58393" y1="85536" x2="58393" y2="85536"/>
                        <a14:foregroundMark x1="45179" y1="84286" x2="45179" y2="84286"/>
                        <a14:foregroundMark x1="45714" y1="85536" x2="45714" y2="85536"/>
                        <a14:foregroundMark x1="42857" y1="85536" x2="42857" y2="85536"/>
                        <a14:foregroundMark x1="41964" y1="85536" x2="41964" y2="85536"/>
                        <a14:foregroundMark x1="40714" y1="85357" x2="40714" y2="85357"/>
                        <a14:foregroundMark x1="40357" y1="85536" x2="40357" y2="85536"/>
                        <a14:foregroundMark x1="51786" y1="85536" x2="51786" y2="85536"/>
                        <a14:foregroundMark x1="55357" y1="85357" x2="55357" y2="85357"/>
                        <a14:foregroundMark x1="58214" y1="85357" x2="58214" y2="85357"/>
                        <a14:foregroundMark x1="59821" y1="85536" x2="59821" y2="85536"/>
                        <a14:foregroundMark x1="56964" y1="85536" x2="56964" y2="85536"/>
                        <a14:foregroundMark x1="55893" y1="85536" x2="55893" y2="85536"/>
                        <a14:foregroundMark x1="55000" y1="85536" x2="55000" y2="85536"/>
                        <a14:foregroundMark x1="49107" y1="85536" x2="49107" y2="85536"/>
                        <a14:foregroundMark x1="12857" y1="48929" x2="12857" y2="489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51" t="13230" r="12218" b="13779"/>
          <a:stretch/>
        </p:blipFill>
        <p:spPr bwMode="auto">
          <a:xfrm>
            <a:off x="1760884" y="2533666"/>
            <a:ext cx="819587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609B323-4CE9-4B3E-9D2A-20F2B025B9D7}"/>
              </a:ext>
            </a:extLst>
          </p:cNvPr>
          <p:cNvSpPr/>
          <p:nvPr/>
        </p:nvSpPr>
        <p:spPr>
          <a:xfrm>
            <a:off x="1143982" y="1175834"/>
            <a:ext cx="1892870" cy="1105247"/>
          </a:xfrm>
          <a:prstGeom prst="rect">
            <a:avLst/>
          </a:prstGeom>
          <a:solidFill>
            <a:srgbClr val="7E5D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>
                <a:solidFill>
                  <a:schemeClr val="tx2">
                    <a:lumMod val="10000"/>
                  </a:schemeClr>
                </a:solidFill>
                <a:latin typeface="Palanquin Dark SemiBold" panose="020B0604020202020204" charset="0"/>
                <a:cs typeface="Palanquin Dark SemiBold" panose="020B0604020202020204" charset="0"/>
              </a:rPr>
              <a:t>Monitoramento</a:t>
            </a:r>
          </a:p>
          <a:p>
            <a:r>
              <a:rPr lang="pt-BR" sz="1200" b="1" dirty="0">
                <a:solidFill>
                  <a:schemeClr val="tx2">
                    <a:lumMod val="10000"/>
                  </a:schemeClr>
                </a:solidFill>
                <a:latin typeface="Palanquin Dark SemiBold" panose="020B0604020202020204" charset="0"/>
                <a:cs typeface="Palanquin Dark SemiBold" panose="020B0604020202020204" charset="0"/>
              </a:rPr>
              <a:t>- Observação repositório </a:t>
            </a:r>
            <a:r>
              <a:rPr lang="pt-BR" sz="1200" b="1" dirty="0" err="1">
                <a:solidFill>
                  <a:schemeClr val="tx2">
                    <a:lumMod val="10000"/>
                  </a:schemeClr>
                </a:solidFill>
                <a:latin typeface="Palanquin Dark SemiBold" panose="020B0604020202020204" charset="0"/>
                <a:cs typeface="Palanquin Dark SemiBold" panose="020B0604020202020204" charset="0"/>
              </a:rPr>
              <a:t>Github</a:t>
            </a:r>
            <a:endParaRPr lang="pt-BR" sz="1200" b="1" dirty="0">
              <a:solidFill>
                <a:schemeClr val="tx2">
                  <a:lumMod val="10000"/>
                </a:schemeClr>
              </a:solidFill>
              <a:latin typeface="Palanquin Dark SemiBold" panose="020B0604020202020204" charset="0"/>
              <a:cs typeface="Palanquin Dark SemiBold" panose="020B0604020202020204" charset="0"/>
            </a:endParaRPr>
          </a:p>
          <a:p>
            <a:r>
              <a:rPr lang="pt-BR" sz="1200" b="1" dirty="0">
                <a:solidFill>
                  <a:schemeClr val="tx2">
                    <a:lumMod val="10000"/>
                  </a:schemeClr>
                </a:solidFill>
                <a:latin typeface="Palanquin Dark SemiBold" panose="020B0604020202020204" charset="0"/>
                <a:cs typeface="Palanquin Dark SemiBold" panose="020B0604020202020204" charset="0"/>
              </a:rPr>
              <a:t>- Monitora de tempo em tempo (</a:t>
            </a:r>
            <a:r>
              <a:rPr lang="pt-BR" sz="1200" b="1" dirty="0" err="1">
                <a:solidFill>
                  <a:schemeClr val="tx2">
                    <a:lumMod val="10000"/>
                  </a:schemeClr>
                </a:solidFill>
                <a:latin typeface="Palanquin Dark SemiBold" panose="020B0604020202020204" charset="0"/>
                <a:cs typeface="Palanquin Dark SemiBold" panose="020B0604020202020204" charset="0"/>
              </a:rPr>
              <a:t>cron</a:t>
            </a:r>
            <a:r>
              <a:rPr lang="pt-BR" sz="1200" b="1" dirty="0">
                <a:solidFill>
                  <a:schemeClr val="tx2">
                    <a:lumMod val="10000"/>
                  </a:schemeClr>
                </a:solidFill>
                <a:latin typeface="Palanquin Dark SemiBold" panose="020B0604020202020204" charset="0"/>
                <a:cs typeface="Palanquin Dark SemiBold" panose="020B0604020202020204" charset="0"/>
              </a:rPr>
              <a:t>)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39ECA90-32F6-4C34-81FE-A1D3A6B97207}"/>
              </a:ext>
            </a:extLst>
          </p:cNvPr>
          <p:cNvSpPr/>
          <p:nvPr/>
        </p:nvSpPr>
        <p:spPr>
          <a:xfrm>
            <a:off x="2619100" y="3578254"/>
            <a:ext cx="1892870" cy="1105247"/>
          </a:xfrm>
          <a:prstGeom prst="rect">
            <a:avLst/>
          </a:prstGeom>
          <a:solidFill>
            <a:srgbClr val="7E5D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>
                <a:solidFill>
                  <a:schemeClr val="tx2">
                    <a:lumMod val="10000"/>
                  </a:schemeClr>
                </a:solidFill>
                <a:latin typeface="Palanquin Dark SemiBold" panose="020B0604020202020204" charset="0"/>
                <a:cs typeface="Palanquin Dark SemiBold" panose="020B0604020202020204" charset="0"/>
              </a:rPr>
              <a:t>Gatilho</a:t>
            </a:r>
          </a:p>
          <a:p>
            <a:r>
              <a:rPr lang="pt-BR" sz="1200" b="1" dirty="0">
                <a:solidFill>
                  <a:schemeClr val="tx2">
                    <a:lumMod val="10000"/>
                  </a:schemeClr>
                </a:solidFill>
                <a:latin typeface="Palanquin Dark SemiBold" panose="020B0604020202020204" charset="0"/>
                <a:cs typeface="Palanquin Dark SemiBold" panose="020B0604020202020204" charset="0"/>
              </a:rPr>
              <a:t>- Gatilho acionado a cada novo </a:t>
            </a:r>
            <a:r>
              <a:rPr lang="pt-BR" sz="1200" b="1" dirty="0" err="1">
                <a:solidFill>
                  <a:schemeClr val="tx2">
                    <a:lumMod val="10000"/>
                  </a:schemeClr>
                </a:solidFill>
                <a:latin typeface="Palanquin Dark SemiBold" panose="020B0604020202020204" charset="0"/>
                <a:cs typeface="Palanquin Dark SemiBold" panose="020B0604020202020204" charset="0"/>
              </a:rPr>
              <a:t>commit</a:t>
            </a:r>
            <a:endParaRPr lang="pt-BR" sz="1200" b="1" dirty="0">
              <a:solidFill>
                <a:schemeClr val="tx2">
                  <a:lumMod val="10000"/>
                </a:schemeClr>
              </a:solidFill>
              <a:latin typeface="Palanquin Dark SemiBold" panose="020B0604020202020204" charset="0"/>
              <a:cs typeface="Palanquin Dark SemiBold" panose="020B060402020202020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59B7A51-5D82-48B9-9655-50BCCC810808}"/>
              </a:ext>
            </a:extLst>
          </p:cNvPr>
          <p:cNvSpPr/>
          <p:nvPr/>
        </p:nvSpPr>
        <p:spPr>
          <a:xfrm>
            <a:off x="3808824" y="1175832"/>
            <a:ext cx="2171004" cy="1105247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F8F00"/>
                </a:solidFill>
                <a:latin typeface="Palanquin Dark SemiBold" panose="020B0604020202020204" charset="0"/>
                <a:cs typeface="Palanquin Dark SemiBold" panose="020B0604020202020204" charset="0"/>
              </a:rPr>
              <a:t>Processo</a:t>
            </a:r>
          </a:p>
          <a:p>
            <a:r>
              <a:rPr lang="pt-BR" sz="1200" dirty="0">
                <a:solidFill>
                  <a:srgbClr val="BF8F00"/>
                </a:solidFill>
                <a:latin typeface="Palanquin Dark SemiBold" panose="020B0604020202020204" charset="0"/>
                <a:cs typeface="Palanquin Dark SemiBold" panose="020B0604020202020204" charset="0"/>
              </a:rPr>
              <a:t>- Clona o projeto do repositório</a:t>
            </a:r>
          </a:p>
          <a:p>
            <a:r>
              <a:rPr lang="pt-BR" sz="1200" dirty="0">
                <a:solidFill>
                  <a:srgbClr val="BF8F00"/>
                </a:solidFill>
                <a:latin typeface="Palanquin Dark SemiBold" panose="020B0604020202020204" charset="0"/>
                <a:cs typeface="Palanquin Dark SemiBold" panose="020B0604020202020204" charset="0"/>
              </a:rPr>
              <a:t>- Executa fases necessárias para chegar no build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E46EF50-CEF9-42D6-A035-F3D4EF3C4001}"/>
              </a:ext>
            </a:extLst>
          </p:cNvPr>
          <p:cNvSpPr/>
          <p:nvPr/>
        </p:nvSpPr>
        <p:spPr>
          <a:xfrm>
            <a:off x="5569943" y="3604656"/>
            <a:ext cx="1984678" cy="1078846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>
                <a:solidFill>
                  <a:srgbClr val="BF8F00"/>
                </a:solidFill>
                <a:latin typeface="Palanquin Dark SemiBold" panose="020B0604020202020204" charset="0"/>
                <a:cs typeface="Palanquin Dark SemiBold" panose="020B0604020202020204" charset="0"/>
              </a:rPr>
              <a:t>Build</a:t>
            </a:r>
          </a:p>
          <a:p>
            <a:r>
              <a:rPr lang="pt-BR" sz="1200" dirty="0">
                <a:solidFill>
                  <a:srgbClr val="BF8F00"/>
                </a:solidFill>
                <a:latin typeface="Palanquin Dark SemiBold" panose="020B0604020202020204" charset="0"/>
                <a:cs typeface="Palanquin Dark SemiBold" panose="020B0604020202020204" charset="0"/>
              </a:rPr>
              <a:t>- Transforma o conteúdo do repositório em container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9D2BF11-A985-4785-8BEF-A0A1CA6D2156}"/>
              </a:ext>
            </a:extLst>
          </p:cNvPr>
          <p:cNvSpPr/>
          <p:nvPr/>
        </p:nvSpPr>
        <p:spPr>
          <a:xfrm>
            <a:off x="7042850" y="1175832"/>
            <a:ext cx="1892870" cy="1105247"/>
          </a:xfrm>
          <a:prstGeom prst="rect">
            <a:avLst/>
          </a:prstGeom>
          <a:solidFill>
            <a:srgbClr val="7E5D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 err="1">
                <a:solidFill>
                  <a:schemeClr val="tx2">
                    <a:lumMod val="10000"/>
                  </a:schemeClr>
                </a:solidFill>
                <a:latin typeface="Palanquin Dark SemiBold" panose="020B0604020202020204" charset="0"/>
                <a:cs typeface="Palanquin Dark SemiBold" panose="020B0604020202020204" charset="0"/>
              </a:rPr>
              <a:t>Deploy</a:t>
            </a:r>
            <a:endParaRPr lang="pt-BR" b="1" dirty="0">
              <a:solidFill>
                <a:schemeClr val="tx2">
                  <a:lumMod val="10000"/>
                </a:schemeClr>
              </a:solidFill>
              <a:latin typeface="Palanquin Dark SemiBold" panose="020B0604020202020204" charset="0"/>
              <a:cs typeface="Palanquin Dark SemiBold" panose="020B0604020202020204" charset="0"/>
            </a:endParaRPr>
          </a:p>
          <a:p>
            <a:r>
              <a:rPr lang="pt-BR" sz="1200" b="1" dirty="0">
                <a:solidFill>
                  <a:schemeClr val="tx2">
                    <a:lumMod val="10000"/>
                  </a:schemeClr>
                </a:solidFill>
                <a:latin typeface="Palanquin Dark SemiBold" panose="020B0604020202020204" charset="0"/>
                <a:cs typeface="Palanquin Dark SemiBold" panose="020B0604020202020204" charset="0"/>
              </a:rPr>
              <a:t>- Deixa a aplicação disponível para uso</a:t>
            </a:r>
          </a:p>
          <a:p>
            <a:pPr algn="ctr"/>
            <a:endParaRPr lang="pt-BR" dirty="0"/>
          </a:p>
        </p:txBody>
      </p:sp>
      <p:pic>
        <p:nvPicPr>
          <p:cNvPr id="1028" name="Picture 4" descr="Commit Git Ícone - Download Grátis, PNG e Vetores">
            <a:extLst>
              <a:ext uri="{FF2B5EF4-FFF2-40B4-BE49-F238E27FC236}">
                <a16:creationId xmlns:a16="http://schemas.microsoft.com/office/drawing/2014/main" id="{62856DB0-5D05-4BA3-A15A-91C142828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91" y="2432684"/>
            <a:ext cx="993965" cy="99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ícone Engrenagem Livre de Vaadin icons">
            <a:extLst>
              <a:ext uri="{FF2B5EF4-FFF2-40B4-BE49-F238E27FC236}">
                <a16:creationId xmlns:a16="http://schemas.microsoft.com/office/drawing/2014/main" id="{F8E225BE-447E-4A42-9F37-A0FD5A2E2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301" y="2552249"/>
            <a:ext cx="754833" cy="7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 descr="Imagem em preto e branco&#10;&#10;Descrição gerada automaticamente">
            <a:extLst>
              <a:ext uri="{FF2B5EF4-FFF2-40B4-BE49-F238E27FC236}">
                <a16:creationId xmlns:a16="http://schemas.microsoft.com/office/drawing/2014/main" id="{E96C149D-FAB2-41D3-A760-984A322D9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8435" y="2713177"/>
            <a:ext cx="891479" cy="891479"/>
          </a:xfrm>
          <a:prstGeom prst="rect">
            <a:avLst/>
          </a:prstGeom>
        </p:spPr>
      </p:pic>
      <p:pic>
        <p:nvPicPr>
          <p:cNvPr id="1038" name="Picture 14" descr="Download Aws Logo Png Free Stock - Aws Logo Png PNG Image with No  Background - PNGkey.com">
            <a:extLst>
              <a:ext uri="{FF2B5EF4-FFF2-40B4-BE49-F238E27FC236}">
                <a16:creationId xmlns:a16="http://schemas.microsoft.com/office/drawing/2014/main" id="{0DC9E3BF-957D-4D08-9B74-3D75E7D4B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547" y="2436265"/>
            <a:ext cx="645251" cy="39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ree Jenkins Logo Icon of Flat style - Available in SVG, PNG, EPS, AI &amp; Icon  fonts">
            <a:extLst>
              <a:ext uri="{FF2B5EF4-FFF2-40B4-BE49-F238E27FC236}">
                <a16:creationId xmlns:a16="http://schemas.microsoft.com/office/drawing/2014/main" id="{1A5DAD92-A826-4BC4-9BAD-67F9F94DD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0" b="34541"/>
          <a:stretch/>
        </p:blipFill>
        <p:spPr bwMode="auto">
          <a:xfrm>
            <a:off x="3346484" y="57244"/>
            <a:ext cx="3285042" cy="102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6816C016-7EEF-4F4A-9B91-3BBAFD617E4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4398" t="21619" r="34159" b="20855"/>
          <a:stretch/>
        </p:blipFill>
        <p:spPr>
          <a:xfrm>
            <a:off x="7913689" y="2619883"/>
            <a:ext cx="332732" cy="60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69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C37894BD-4743-450D-8686-D84C6CC8DC64}"/>
              </a:ext>
            </a:extLst>
          </p:cNvPr>
          <p:cNvSpPr/>
          <p:nvPr/>
        </p:nvSpPr>
        <p:spPr>
          <a:xfrm rot="5400000">
            <a:off x="3484061" y="-449874"/>
            <a:ext cx="4687893" cy="6294473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/>
          </a:p>
        </p:txBody>
      </p:sp>
      <p:pic>
        <p:nvPicPr>
          <p:cNvPr id="61" name="Imagem 60" descr="Imagem em preto e branco&#10;&#10;Descrição gerada automaticamente">
            <a:extLst>
              <a:ext uri="{FF2B5EF4-FFF2-40B4-BE49-F238E27FC236}">
                <a16:creationId xmlns:a16="http://schemas.microsoft.com/office/drawing/2014/main" id="{2625C64F-8BA4-4A8F-96E8-6B643783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12" y="3332629"/>
            <a:ext cx="1733423" cy="1733423"/>
          </a:xfrm>
          <a:prstGeom prst="rect">
            <a:avLst/>
          </a:prstGeom>
        </p:spPr>
      </p:pic>
      <p:pic>
        <p:nvPicPr>
          <p:cNvPr id="60" name="Imagem 59" descr="Imagem em preto e branco&#10;&#10;Descrição gerada automaticamente">
            <a:extLst>
              <a:ext uri="{FF2B5EF4-FFF2-40B4-BE49-F238E27FC236}">
                <a16:creationId xmlns:a16="http://schemas.microsoft.com/office/drawing/2014/main" id="{35F7035F-FF33-4B16-B2BC-50DE40B8F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72" y="3332631"/>
            <a:ext cx="1733423" cy="1733423"/>
          </a:xfrm>
          <a:prstGeom prst="rect">
            <a:avLst/>
          </a:prstGeom>
        </p:spPr>
      </p:pic>
      <p:pic>
        <p:nvPicPr>
          <p:cNvPr id="59" name="Imagem 58" descr="Imagem em preto e branco&#10;&#10;Descrição gerada automaticamente">
            <a:extLst>
              <a:ext uri="{FF2B5EF4-FFF2-40B4-BE49-F238E27FC236}">
                <a16:creationId xmlns:a16="http://schemas.microsoft.com/office/drawing/2014/main" id="{2EDF8B66-28E4-4F04-A53E-ED312150D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73" y="257962"/>
            <a:ext cx="1733423" cy="1733423"/>
          </a:xfrm>
          <a:prstGeom prst="rect">
            <a:avLst/>
          </a:prstGeom>
        </p:spPr>
      </p:pic>
      <p:pic>
        <p:nvPicPr>
          <p:cNvPr id="27" name="Imagem 26" descr="Imagem em preto e branco&#10;&#10;Descrição gerada automaticamente">
            <a:extLst>
              <a:ext uri="{FF2B5EF4-FFF2-40B4-BE49-F238E27FC236}">
                <a16:creationId xmlns:a16="http://schemas.microsoft.com/office/drawing/2014/main" id="{1B89FC4D-CF38-4F55-B841-FF52B614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578" y="1780842"/>
            <a:ext cx="1733423" cy="1733423"/>
          </a:xfrm>
          <a:prstGeom prst="rect">
            <a:avLst/>
          </a:prstGeom>
        </p:spPr>
      </p:pic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523125" y="2096245"/>
            <a:ext cx="3827491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ARQUITETURA DE ALTA DISPONIBILIDADE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1026" name="Picture 2" descr="User Icon - Free Icons">
            <a:extLst>
              <a:ext uri="{FF2B5EF4-FFF2-40B4-BE49-F238E27FC236}">
                <a16:creationId xmlns:a16="http://schemas.microsoft.com/office/drawing/2014/main" id="{A13A30CE-9E71-4928-BCBA-0AE7402D3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2" t="11523" r="8575" b="9993"/>
          <a:stretch/>
        </p:blipFill>
        <p:spPr bwMode="auto">
          <a:xfrm>
            <a:off x="853616" y="307744"/>
            <a:ext cx="1059542" cy="100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B2016C8E-6758-4A1B-95C9-1C7E1D7A13B8}"/>
              </a:ext>
            </a:extLst>
          </p:cNvPr>
          <p:cNvSpPr/>
          <p:nvPr/>
        </p:nvSpPr>
        <p:spPr>
          <a:xfrm>
            <a:off x="5033885" y="1029785"/>
            <a:ext cx="1588243" cy="240081"/>
          </a:xfrm>
          <a:prstGeom prst="rightArrow">
            <a:avLst/>
          </a:prstGeom>
          <a:solidFill>
            <a:srgbClr val="FFCC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701B493E-009B-4ECE-B5FF-DB0F255EF9CF}"/>
              </a:ext>
            </a:extLst>
          </p:cNvPr>
          <p:cNvSpPr/>
          <p:nvPr/>
        </p:nvSpPr>
        <p:spPr>
          <a:xfrm rot="5400000">
            <a:off x="7035423" y="2527515"/>
            <a:ext cx="1588243" cy="240081"/>
          </a:xfrm>
          <a:prstGeom prst="rightArrow">
            <a:avLst/>
          </a:prstGeom>
          <a:solidFill>
            <a:srgbClr val="FFCC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98065704-AD3A-4219-A831-7D289578FA0D}"/>
              </a:ext>
            </a:extLst>
          </p:cNvPr>
          <p:cNvSpPr/>
          <p:nvPr/>
        </p:nvSpPr>
        <p:spPr>
          <a:xfrm rot="2062096">
            <a:off x="4194051" y="1787111"/>
            <a:ext cx="634873" cy="240081"/>
          </a:xfrm>
          <a:prstGeom prst="rightArrow">
            <a:avLst/>
          </a:prstGeom>
          <a:solidFill>
            <a:srgbClr val="FFCC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666F73B8-B17C-40B5-98DB-A3C6E5EC49B0}"/>
              </a:ext>
            </a:extLst>
          </p:cNvPr>
          <p:cNvSpPr/>
          <p:nvPr/>
        </p:nvSpPr>
        <p:spPr>
          <a:xfrm rot="2062096">
            <a:off x="6239049" y="3230119"/>
            <a:ext cx="634873" cy="240081"/>
          </a:xfrm>
          <a:prstGeom prst="rightArrow">
            <a:avLst/>
          </a:prstGeom>
          <a:solidFill>
            <a:srgbClr val="FFCC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53CB36EF-0F86-4EDB-B390-18466EE12F91}"/>
              </a:ext>
            </a:extLst>
          </p:cNvPr>
          <p:cNvSpPr/>
          <p:nvPr/>
        </p:nvSpPr>
        <p:spPr>
          <a:xfrm>
            <a:off x="5020811" y="4012753"/>
            <a:ext cx="1588243" cy="240081"/>
          </a:xfrm>
          <a:prstGeom prst="rightArrow">
            <a:avLst/>
          </a:prstGeom>
          <a:solidFill>
            <a:srgbClr val="FFCC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Seta: para a Direita 31">
            <a:extLst>
              <a:ext uri="{FF2B5EF4-FFF2-40B4-BE49-F238E27FC236}">
                <a16:creationId xmlns:a16="http://schemas.microsoft.com/office/drawing/2014/main" id="{094A913F-83B6-4940-B2B2-A68B8D24B963}"/>
              </a:ext>
            </a:extLst>
          </p:cNvPr>
          <p:cNvSpPr/>
          <p:nvPr/>
        </p:nvSpPr>
        <p:spPr>
          <a:xfrm rot="5400000">
            <a:off x="2948733" y="2630359"/>
            <a:ext cx="1393944" cy="240081"/>
          </a:xfrm>
          <a:prstGeom prst="rightArrow">
            <a:avLst/>
          </a:prstGeom>
          <a:solidFill>
            <a:srgbClr val="FFCC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AC97B0-E5CB-4639-A98B-A782E1F03F44}"/>
              </a:ext>
            </a:extLst>
          </p:cNvPr>
          <p:cNvSpPr txBox="1"/>
          <p:nvPr/>
        </p:nvSpPr>
        <p:spPr>
          <a:xfrm>
            <a:off x="2506592" y="365492"/>
            <a:ext cx="9430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solidFill>
                  <a:srgbClr val="FFC000"/>
                </a:solidFill>
              </a:rPr>
              <a:t>443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B021BD3-1D87-4D5E-A4D8-FF212FCADD15}"/>
              </a:ext>
            </a:extLst>
          </p:cNvPr>
          <p:cNvSpPr txBox="1"/>
          <p:nvPr/>
        </p:nvSpPr>
        <p:spPr>
          <a:xfrm>
            <a:off x="6303643" y="365163"/>
            <a:ext cx="9430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solidFill>
                  <a:srgbClr val="FFC000"/>
                </a:solidFill>
              </a:rPr>
              <a:t>3001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DFE333F-7E35-4BAC-889C-E844EE6764EA}"/>
              </a:ext>
            </a:extLst>
          </p:cNvPr>
          <p:cNvSpPr txBox="1"/>
          <p:nvPr/>
        </p:nvSpPr>
        <p:spPr>
          <a:xfrm>
            <a:off x="6773616" y="3298680"/>
            <a:ext cx="9430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solidFill>
                  <a:srgbClr val="FFC000"/>
                </a:solidFill>
              </a:rPr>
              <a:t>8080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84A45DA-366E-4112-AEC0-624C3B36F48C}"/>
              </a:ext>
            </a:extLst>
          </p:cNvPr>
          <p:cNvSpPr txBox="1"/>
          <p:nvPr/>
        </p:nvSpPr>
        <p:spPr>
          <a:xfrm>
            <a:off x="5162322" y="1754826"/>
            <a:ext cx="9430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solidFill>
                  <a:srgbClr val="FFC000"/>
                </a:solidFill>
              </a:rPr>
              <a:t>3002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D687E127-0D60-44F4-892C-3FE4BE040B00}"/>
              </a:ext>
            </a:extLst>
          </p:cNvPr>
          <p:cNvSpPr txBox="1"/>
          <p:nvPr/>
        </p:nvSpPr>
        <p:spPr>
          <a:xfrm>
            <a:off x="1143918" y="1311875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 err="1">
                <a:solidFill>
                  <a:srgbClr val="FFC000"/>
                </a:solidFill>
              </a:rPr>
              <a:t>User</a:t>
            </a:r>
            <a:endParaRPr lang="pt-BR" sz="1050" b="1" dirty="0">
              <a:solidFill>
                <a:srgbClr val="FFC000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3914B2D6-254E-4B39-9D06-33C3DB70454B}"/>
              </a:ext>
            </a:extLst>
          </p:cNvPr>
          <p:cNvSpPr txBox="1"/>
          <p:nvPr/>
        </p:nvSpPr>
        <p:spPr>
          <a:xfrm>
            <a:off x="2681392" y="33493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>
                <a:solidFill>
                  <a:srgbClr val="FFC000"/>
                </a:solidFill>
              </a:rPr>
              <a:t>Instances</a:t>
            </a:r>
            <a:endParaRPr lang="pt-BR" sz="1200" b="1" dirty="0">
              <a:solidFill>
                <a:srgbClr val="FFC000"/>
              </a:solidFill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61CBF7C9-B1AD-43D2-A623-C84189C0D5E7}"/>
              </a:ext>
            </a:extLst>
          </p:cNvPr>
          <p:cNvSpPr txBox="1"/>
          <p:nvPr/>
        </p:nvSpPr>
        <p:spPr>
          <a:xfrm>
            <a:off x="2725907" y="3295265"/>
            <a:ext cx="9430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solidFill>
                  <a:srgbClr val="FFC000"/>
                </a:solidFill>
              </a:rPr>
              <a:t>3003</a:t>
            </a:r>
          </a:p>
        </p:txBody>
      </p:sp>
      <p:sp>
        <p:nvSpPr>
          <p:cNvPr id="46" name="Seta: para a Direita 45">
            <a:extLst>
              <a:ext uri="{FF2B5EF4-FFF2-40B4-BE49-F238E27FC236}">
                <a16:creationId xmlns:a16="http://schemas.microsoft.com/office/drawing/2014/main" id="{6EE2C568-53F5-447C-B0BC-4C7EA38231DE}"/>
              </a:ext>
            </a:extLst>
          </p:cNvPr>
          <p:cNvSpPr/>
          <p:nvPr/>
        </p:nvSpPr>
        <p:spPr>
          <a:xfrm>
            <a:off x="1913158" y="905308"/>
            <a:ext cx="949175" cy="134212"/>
          </a:xfrm>
          <a:prstGeom prst="rightArrow">
            <a:avLst/>
          </a:prstGeom>
          <a:solidFill>
            <a:srgbClr val="FFCC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45D89C9F-F9FB-442E-83D2-5A7AFB3F09F8}"/>
              </a:ext>
            </a:extLst>
          </p:cNvPr>
          <p:cNvSpPr txBox="1"/>
          <p:nvPr/>
        </p:nvSpPr>
        <p:spPr>
          <a:xfrm>
            <a:off x="1851461" y="624413"/>
            <a:ext cx="808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err="1">
                <a:solidFill>
                  <a:srgbClr val="FFC000"/>
                </a:solidFill>
              </a:rPr>
              <a:t>Entry</a:t>
            </a:r>
            <a:endParaRPr lang="pt-BR" sz="1200" b="1" dirty="0">
              <a:solidFill>
                <a:srgbClr val="FFC000"/>
              </a:solidFill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9E42A690-BE35-445E-BDDF-46B471A08B20}"/>
              </a:ext>
            </a:extLst>
          </p:cNvPr>
          <p:cNvSpPr txBox="1"/>
          <p:nvPr/>
        </p:nvSpPr>
        <p:spPr>
          <a:xfrm>
            <a:off x="5460174" y="2416720"/>
            <a:ext cx="111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>
                    <a:lumMod val="65000"/>
                  </a:schemeClr>
                </a:solidFill>
              </a:rPr>
              <a:t>Front</a:t>
            </a:r>
          </a:p>
        </p:txBody>
      </p:sp>
      <p:pic>
        <p:nvPicPr>
          <p:cNvPr id="51" name="Imagem 50" descr="Imagem em preto e branco&#10;&#10;Descrição gerada automaticamente">
            <a:extLst>
              <a:ext uri="{FF2B5EF4-FFF2-40B4-BE49-F238E27FC236}">
                <a16:creationId xmlns:a16="http://schemas.microsoft.com/office/drawing/2014/main" id="{403D646C-B01C-4340-BC5D-A48AC0E05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52" y="286099"/>
            <a:ext cx="1797161" cy="1797161"/>
          </a:xfrm>
          <a:prstGeom prst="rect">
            <a:avLst/>
          </a:prstGeom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60309EAD-074B-4C22-BEB5-4B286CAAEEA7}"/>
              </a:ext>
            </a:extLst>
          </p:cNvPr>
          <p:cNvSpPr txBox="1"/>
          <p:nvPr/>
        </p:nvSpPr>
        <p:spPr>
          <a:xfrm>
            <a:off x="7730858" y="876568"/>
            <a:ext cx="111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>
                    <a:lumMod val="65000"/>
                  </a:schemeClr>
                </a:solidFill>
              </a:rPr>
              <a:t>Front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646B44DF-E6BC-4BAE-AFF4-7621E5907374}"/>
              </a:ext>
            </a:extLst>
          </p:cNvPr>
          <p:cNvSpPr txBox="1"/>
          <p:nvPr/>
        </p:nvSpPr>
        <p:spPr>
          <a:xfrm>
            <a:off x="3692830" y="3968507"/>
            <a:ext cx="103970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>
                    <a:lumMod val="65000"/>
                  </a:schemeClr>
                </a:solidFill>
              </a:rPr>
              <a:t>Front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199A0527-791E-4E83-9972-896076448760}"/>
              </a:ext>
            </a:extLst>
          </p:cNvPr>
          <p:cNvSpPr txBox="1"/>
          <p:nvPr/>
        </p:nvSpPr>
        <p:spPr>
          <a:xfrm>
            <a:off x="7730858" y="3968509"/>
            <a:ext cx="111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>
                    <a:lumMod val="65000"/>
                  </a:schemeClr>
                </a:solidFill>
              </a:rPr>
              <a:t>Back</a:t>
            </a:r>
          </a:p>
        </p:txBody>
      </p:sp>
      <p:pic>
        <p:nvPicPr>
          <p:cNvPr id="1032" name="Picture 8" descr="NGINX | High Performance Load Balancer, Web Server, &amp; Reverse Proxy">
            <a:extLst>
              <a:ext uri="{FF2B5EF4-FFF2-40B4-BE49-F238E27FC236}">
                <a16:creationId xmlns:a16="http://schemas.microsoft.com/office/drawing/2014/main" id="{90BADEA1-6115-4D63-AC0F-8F8A06B1A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188" y="991654"/>
            <a:ext cx="1070350" cy="35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11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6;p31"/>
          <p:cNvSpPr/>
          <p:nvPr/>
        </p:nvSpPr>
        <p:spPr>
          <a:xfrm>
            <a:off x="3013354" y="529420"/>
            <a:ext cx="3495482" cy="3495482"/>
          </a:xfrm>
          <a:prstGeom prst="ellipse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/>
          <p:nvPr/>
        </p:nvSpPr>
        <p:spPr>
          <a:xfrm>
            <a:off x="8687473" y="1527199"/>
            <a:ext cx="1279200" cy="1279200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12;p31"/>
          <p:cNvSpPr/>
          <p:nvPr/>
        </p:nvSpPr>
        <p:spPr>
          <a:xfrm>
            <a:off x="950524" y="4434239"/>
            <a:ext cx="1279200" cy="1279200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Elipse 54"/>
          <p:cNvSpPr/>
          <p:nvPr/>
        </p:nvSpPr>
        <p:spPr>
          <a:xfrm>
            <a:off x="1924772" y="2115018"/>
            <a:ext cx="304952" cy="304952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374120" y="1894646"/>
            <a:ext cx="372848" cy="3728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1560544" y="2485151"/>
            <a:ext cx="321248" cy="3212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1647277" y="1250928"/>
            <a:ext cx="534890" cy="53489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Google Shape;211;p31"/>
          <p:cNvSpPr txBox="1">
            <a:spLocks noGrp="1"/>
          </p:cNvSpPr>
          <p:nvPr>
            <p:ph type="subTitle" idx="2"/>
          </p:nvPr>
        </p:nvSpPr>
        <p:spPr>
          <a:xfrm flipH="1">
            <a:off x="3148178" y="1843050"/>
            <a:ext cx="3242348" cy="868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 dirty="0">
                <a:solidFill>
                  <a:srgbClr val="FFC000"/>
                </a:solidFill>
              </a:rPr>
              <a:t>TESTES DE CARGA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 dirty="0">
                <a:solidFill>
                  <a:srgbClr val="FFC000"/>
                </a:solidFill>
              </a:rPr>
              <a:t>JMETER</a:t>
            </a:r>
          </a:p>
        </p:txBody>
      </p:sp>
    </p:spTree>
    <p:extLst>
      <p:ext uri="{BB962C8B-B14F-4D97-AF65-F5344CB8AC3E}">
        <p14:creationId xmlns:p14="http://schemas.microsoft.com/office/powerpoint/2010/main" val="1036018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454012" y="2027132"/>
            <a:ext cx="3689265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PROTOTIPO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976CF684-BCF3-40B7-A35C-B8F354202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36" y="150345"/>
            <a:ext cx="1092750" cy="1942666"/>
          </a:xfrm>
          <a:prstGeom prst="rect">
            <a:avLst/>
          </a:prstGeom>
        </p:spPr>
      </p:pic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8E332A1-9DF0-4CCC-AB82-B19B80BCA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238" y="150345"/>
            <a:ext cx="1092750" cy="1942666"/>
          </a:xfrm>
          <a:prstGeom prst="rect">
            <a:avLst/>
          </a:prstGeom>
        </p:spPr>
      </p:pic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827CF9F-FC7C-4CBC-B690-D77327994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088" y="150345"/>
            <a:ext cx="1092750" cy="1942666"/>
          </a:xfrm>
          <a:prstGeom prst="rect">
            <a:avLst/>
          </a:prstGeom>
        </p:spPr>
      </p:pic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8293C14-B086-4210-8814-7ABA468D7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423" y="150345"/>
            <a:ext cx="1092750" cy="1942666"/>
          </a:xfrm>
          <a:prstGeom prst="rect">
            <a:avLst/>
          </a:prstGeom>
        </p:spPr>
      </p:pic>
      <p:pic>
        <p:nvPicPr>
          <p:cNvPr id="11" name="Imagem 1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72A113D-D30F-4E02-97BB-EBB2490A6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5758" y="141315"/>
            <a:ext cx="1092751" cy="1942667"/>
          </a:xfrm>
          <a:prstGeom prst="rect">
            <a:avLst/>
          </a:prstGeom>
        </p:spPr>
      </p:pic>
      <p:pic>
        <p:nvPicPr>
          <p:cNvPr id="13" name="Imagem 1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44E8723-2A6D-4F64-B5FC-EAAB451C8B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3754" y="141316"/>
            <a:ext cx="1092750" cy="1942666"/>
          </a:xfrm>
          <a:prstGeom prst="rect">
            <a:avLst/>
          </a:prstGeom>
        </p:spPr>
      </p:pic>
      <p:pic>
        <p:nvPicPr>
          <p:cNvPr id="15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2C20ECE-FD39-4A87-B8B9-3341138BB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6019" y="150344"/>
            <a:ext cx="1092751" cy="1942667"/>
          </a:xfrm>
          <a:prstGeom prst="rect">
            <a:avLst/>
          </a:prstGeom>
        </p:spPr>
      </p:pic>
      <p:pic>
        <p:nvPicPr>
          <p:cNvPr id="17" name="Imagem 16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972EE580-E797-4F54-930A-8A15499118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462" y="3050485"/>
            <a:ext cx="1092751" cy="1942668"/>
          </a:xfrm>
          <a:prstGeom prst="rect">
            <a:avLst/>
          </a:prstGeom>
        </p:spPr>
      </p:pic>
      <p:pic>
        <p:nvPicPr>
          <p:cNvPr id="19" name="Imagem 1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43BA4A5-D493-4952-8DD5-156FBB7CD6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1238" y="3050487"/>
            <a:ext cx="1092750" cy="1942666"/>
          </a:xfrm>
          <a:prstGeom prst="rect">
            <a:avLst/>
          </a:prstGeom>
        </p:spPr>
      </p:pic>
      <p:pic>
        <p:nvPicPr>
          <p:cNvPr id="21" name="Imagem 2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9589868-3FDB-4DE4-A82D-15DA93F270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7088" y="3050485"/>
            <a:ext cx="1092750" cy="1942666"/>
          </a:xfrm>
          <a:prstGeom prst="rect">
            <a:avLst/>
          </a:prstGeom>
        </p:spPr>
      </p:pic>
      <p:pic>
        <p:nvPicPr>
          <p:cNvPr id="23" name="Imagem 2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A661F84-D71D-42B4-BAAB-604152D300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1423" y="3050486"/>
            <a:ext cx="1092749" cy="1942665"/>
          </a:xfrm>
          <a:prstGeom prst="rect">
            <a:avLst/>
          </a:prstGeom>
        </p:spPr>
      </p:pic>
      <p:pic>
        <p:nvPicPr>
          <p:cNvPr id="25" name="Imagem 2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161E48E5-7B76-4C7A-9C9E-67373485FC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75760" y="3059521"/>
            <a:ext cx="1092749" cy="1942664"/>
          </a:xfrm>
          <a:prstGeom prst="rect">
            <a:avLst/>
          </a:prstGeom>
        </p:spPr>
      </p:pic>
      <p:pic>
        <p:nvPicPr>
          <p:cNvPr id="27" name="Imagem 26" descr="Tela de celular com aplicativo aberto&#10;&#10;Descrição gerada automaticamente com confiança média">
            <a:extLst>
              <a:ext uri="{FF2B5EF4-FFF2-40B4-BE49-F238E27FC236}">
                <a16:creationId xmlns:a16="http://schemas.microsoft.com/office/drawing/2014/main" id="{A5B32BF8-855B-4EBA-A479-561DBD769D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3755" y="3050486"/>
            <a:ext cx="1092749" cy="1942665"/>
          </a:xfrm>
          <a:prstGeom prst="rect">
            <a:avLst/>
          </a:prstGeom>
        </p:spPr>
      </p:pic>
      <p:pic>
        <p:nvPicPr>
          <p:cNvPr id="29" name="Imagem 28" descr="Texto&#10;&#10;Descrição gerada automaticamente com confiança baixa">
            <a:extLst>
              <a:ext uri="{FF2B5EF4-FFF2-40B4-BE49-F238E27FC236}">
                <a16:creationId xmlns:a16="http://schemas.microsoft.com/office/drawing/2014/main" id="{0CA319CF-3FA1-43BF-9969-A1A3A7C5135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26020" y="3050485"/>
            <a:ext cx="1092750" cy="194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55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6;p31"/>
          <p:cNvSpPr/>
          <p:nvPr/>
        </p:nvSpPr>
        <p:spPr>
          <a:xfrm>
            <a:off x="3013354" y="529420"/>
            <a:ext cx="3495482" cy="3495482"/>
          </a:xfrm>
          <a:prstGeom prst="ellipse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/>
          <p:nvPr/>
        </p:nvSpPr>
        <p:spPr>
          <a:xfrm>
            <a:off x="8687473" y="1527199"/>
            <a:ext cx="1279200" cy="1279200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12;p31"/>
          <p:cNvSpPr/>
          <p:nvPr/>
        </p:nvSpPr>
        <p:spPr>
          <a:xfrm>
            <a:off x="950524" y="4434239"/>
            <a:ext cx="1279200" cy="1279200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Elipse 54"/>
          <p:cNvSpPr/>
          <p:nvPr/>
        </p:nvSpPr>
        <p:spPr>
          <a:xfrm>
            <a:off x="1924772" y="2115018"/>
            <a:ext cx="304952" cy="304952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374120" y="1894646"/>
            <a:ext cx="372848" cy="3728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1560544" y="2485151"/>
            <a:ext cx="321248" cy="3212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1647277" y="1250928"/>
            <a:ext cx="534890" cy="53489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Google Shape;211;p31"/>
          <p:cNvSpPr txBox="1">
            <a:spLocks noGrp="1"/>
          </p:cNvSpPr>
          <p:nvPr>
            <p:ph type="subTitle" idx="2"/>
          </p:nvPr>
        </p:nvSpPr>
        <p:spPr>
          <a:xfrm flipH="1">
            <a:off x="3148178" y="1843050"/>
            <a:ext cx="3242348" cy="868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 dirty="0">
                <a:solidFill>
                  <a:srgbClr val="FFC000"/>
                </a:solidFill>
              </a:rPr>
              <a:t>CONSIDERAÇ</a:t>
            </a:r>
            <a:r>
              <a:rPr lang="pt-BR" sz="2400" b="1" dirty="0">
                <a:solidFill>
                  <a:srgbClr val="FFC000"/>
                </a:solidFill>
              </a:rPr>
              <a:t>Õ</a:t>
            </a:r>
            <a:r>
              <a:rPr lang="pt-BR" sz="2400" dirty="0">
                <a:solidFill>
                  <a:srgbClr val="FFC000"/>
                </a:solidFill>
              </a:rPr>
              <a:t>ES FINAIS</a:t>
            </a:r>
          </a:p>
        </p:txBody>
      </p:sp>
    </p:spTree>
    <p:extLst>
      <p:ext uri="{BB962C8B-B14F-4D97-AF65-F5344CB8AC3E}">
        <p14:creationId xmlns:p14="http://schemas.microsoft.com/office/powerpoint/2010/main" val="3026486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6;p31"/>
          <p:cNvSpPr/>
          <p:nvPr/>
        </p:nvSpPr>
        <p:spPr>
          <a:xfrm>
            <a:off x="3013354" y="529420"/>
            <a:ext cx="3495482" cy="3495482"/>
          </a:xfrm>
          <a:prstGeom prst="ellipse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11;p31"/>
          <p:cNvSpPr txBox="1">
            <a:spLocks noGrp="1"/>
          </p:cNvSpPr>
          <p:nvPr>
            <p:ph type="subTitle" idx="2"/>
          </p:nvPr>
        </p:nvSpPr>
        <p:spPr>
          <a:xfrm flipH="1">
            <a:off x="3667636" y="1587895"/>
            <a:ext cx="2251820" cy="524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 dirty="0">
                <a:solidFill>
                  <a:srgbClr val="FFC000"/>
                </a:solidFill>
              </a:rPr>
              <a:t>OBRIGADO(A)!</a:t>
            </a:r>
          </a:p>
        </p:txBody>
      </p:sp>
      <p:sp>
        <p:nvSpPr>
          <p:cNvPr id="10" name="Google Shape;211;p31"/>
          <p:cNvSpPr txBox="1">
            <a:spLocks noGrp="1"/>
          </p:cNvSpPr>
          <p:nvPr>
            <p:ph type="subTitle" idx="2"/>
          </p:nvPr>
        </p:nvSpPr>
        <p:spPr>
          <a:xfrm flipH="1">
            <a:off x="3568699" y="2543912"/>
            <a:ext cx="2449695" cy="524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 dirty="0">
                <a:solidFill>
                  <a:schemeClr val="tx1">
                    <a:lumMod val="75000"/>
                  </a:schemeClr>
                </a:solidFill>
              </a:rPr>
              <a:t>Possui dúvidas?</a:t>
            </a:r>
          </a:p>
        </p:txBody>
      </p:sp>
      <p:sp>
        <p:nvSpPr>
          <p:cNvPr id="11" name="Google Shape;241;p34"/>
          <p:cNvSpPr txBox="1">
            <a:spLocks/>
          </p:cNvSpPr>
          <p:nvPr/>
        </p:nvSpPr>
        <p:spPr>
          <a:xfrm>
            <a:off x="3885118" y="4024902"/>
            <a:ext cx="1751953" cy="72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en-US" sz="1800" dirty="0" err="1"/>
              <a:t>Equipe</a:t>
            </a:r>
            <a:r>
              <a:rPr lang="en-US" sz="1800" dirty="0"/>
              <a:t> </a:t>
            </a:r>
            <a:r>
              <a:rPr lang="en-US" sz="1800" dirty="0" err="1"/>
              <a:t>MusicAll</a:t>
            </a:r>
            <a:endParaRPr lang="en-US" sz="1800" dirty="0"/>
          </a:p>
        </p:txBody>
      </p:sp>
      <p:sp>
        <p:nvSpPr>
          <p:cNvPr id="13" name="Google Shape;213;p31"/>
          <p:cNvSpPr/>
          <p:nvPr/>
        </p:nvSpPr>
        <p:spPr>
          <a:xfrm>
            <a:off x="8504400" y="-466701"/>
            <a:ext cx="1279200" cy="1279200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12;p31"/>
          <p:cNvSpPr/>
          <p:nvPr/>
        </p:nvSpPr>
        <p:spPr>
          <a:xfrm>
            <a:off x="767451" y="2440339"/>
            <a:ext cx="1279200" cy="1279200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590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EQUIPE E ORGANIZAÇÃO</a:t>
            </a:r>
          </a:p>
        </p:txBody>
      </p:sp>
      <p:sp>
        <p:nvSpPr>
          <p:cNvPr id="181" name="Google Shape;181;p29"/>
          <p:cNvSpPr/>
          <p:nvPr/>
        </p:nvSpPr>
        <p:spPr>
          <a:xfrm rot="3052750">
            <a:off x="7912042" y="3872221"/>
            <a:ext cx="1936359" cy="1006903"/>
          </a:xfrm>
          <a:prstGeom prst="roundRect">
            <a:avLst>
              <a:gd name="adj" fmla="val 50000"/>
            </a:avLst>
          </a:prstGeom>
          <a:solidFill>
            <a:srgbClr val="FFC000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9"/>
          <p:cNvSpPr/>
          <p:nvPr/>
        </p:nvSpPr>
        <p:spPr>
          <a:xfrm>
            <a:off x="7202332" y="4660350"/>
            <a:ext cx="966300" cy="966300"/>
          </a:xfrm>
          <a:prstGeom prst="ellipse">
            <a:avLst/>
          </a:prstGeom>
          <a:solidFill>
            <a:srgbClr val="FFC000">
              <a:alpha val="4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9"/>
          <p:cNvSpPr/>
          <p:nvPr/>
        </p:nvSpPr>
        <p:spPr>
          <a:xfrm>
            <a:off x="950751" y="4183177"/>
            <a:ext cx="1477500" cy="1477500"/>
          </a:xfrm>
          <a:prstGeom prst="ellipse">
            <a:avLst/>
          </a:prstGeom>
          <a:solidFill>
            <a:srgbClr val="FFC000">
              <a:alpha val="54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9"/>
          <p:cNvSpPr/>
          <p:nvPr/>
        </p:nvSpPr>
        <p:spPr>
          <a:xfrm rot="3052750">
            <a:off x="4619234" y="-434907"/>
            <a:ext cx="1392687" cy="941620"/>
          </a:xfrm>
          <a:prstGeom prst="roundRect">
            <a:avLst>
              <a:gd name="adj" fmla="val 50000"/>
            </a:avLst>
          </a:prstGeom>
          <a:solidFill>
            <a:srgbClr val="A781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" t="1392" r="13157" b="16361"/>
          <a:stretch/>
        </p:blipFill>
        <p:spPr>
          <a:xfrm>
            <a:off x="7547875" y="992369"/>
            <a:ext cx="1241515" cy="1233196"/>
          </a:xfrm>
          <a:prstGeom prst="ellipse">
            <a:avLst/>
          </a:prstGeom>
          <a:ln>
            <a:noFill/>
          </a:ln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0" t="7807" r="14888" b="18444"/>
          <a:stretch/>
        </p:blipFill>
        <p:spPr>
          <a:xfrm>
            <a:off x="5744058" y="2628050"/>
            <a:ext cx="1298414" cy="1233196"/>
          </a:xfrm>
          <a:prstGeom prst="ellipse">
            <a:avLst/>
          </a:prstGeom>
          <a:ln>
            <a:noFill/>
          </a:ln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6161" r="20709" b="21541"/>
          <a:stretch/>
        </p:blipFill>
        <p:spPr>
          <a:xfrm>
            <a:off x="4012018" y="992369"/>
            <a:ext cx="1226637" cy="1233196"/>
          </a:xfrm>
          <a:prstGeom prst="ellipse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3" t="2667" r="24914" b="57184"/>
          <a:stretch/>
        </p:blipFill>
        <p:spPr>
          <a:xfrm>
            <a:off x="2423869" y="2628050"/>
            <a:ext cx="1228646" cy="1233196"/>
          </a:xfrm>
          <a:prstGeom prst="ellipse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1" t="-314" r="12802" b="61594"/>
          <a:stretch/>
        </p:blipFill>
        <p:spPr>
          <a:xfrm>
            <a:off x="807432" y="992369"/>
            <a:ext cx="1300680" cy="1233196"/>
          </a:xfrm>
          <a:prstGeom prst="ellipse">
            <a:avLst/>
          </a:prstGeom>
        </p:spPr>
      </p:pic>
      <p:sp>
        <p:nvSpPr>
          <p:cNvPr id="20" name="Google Shape;180;p29"/>
          <p:cNvSpPr txBox="1">
            <a:spLocks/>
          </p:cNvSpPr>
          <p:nvPr/>
        </p:nvSpPr>
        <p:spPr>
          <a:xfrm>
            <a:off x="918685" y="2225565"/>
            <a:ext cx="1078174" cy="711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pt-BR" dirty="0">
                <a:solidFill>
                  <a:srgbClr val="FFC000"/>
                </a:solidFill>
              </a:rPr>
              <a:t>Maria</a:t>
            </a:r>
          </a:p>
          <a:p>
            <a:pPr algn="ctr"/>
            <a:r>
              <a:rPr lang="pt-BR" sz="1200" dirty="0">
                <a:solidFill>
                  <a:srgbClr val="FFC000"/>
                </a:solidFill>
              </a:rPr>
              <a:t>Analista de Negócios</a:t>
            </a:r>
          </a:p>
        </p:txBody>
      </p:sp>
      <p:sp>
        <p:nvSpPr>
          <p:cNvPr id="21" name="Google Shape;180;p29"/>
          <p:cNvSpPr txBox="1">
            <a:spLocks/>
          </p:cNvSpPr>
          <p:nvPr/>
        </p:nvSpPr>
        <p:spPr>
          <a:xfrm>
            <a:off x="2385367" y="3861246"/>
            <a:ext cx="130565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pt-BR" dirty="0">
                <a:solidFill>
                  <a:srgbClr val="FFC000"/>
                </a:solidFill>
              </a:rPr>
              <a:t>Oliver</a:t>
            </a:r>
          </a:p>
          <a:p>
            <a:pPr algn="ctr"/>
            <a:r>
              <a:rPr lang="pt-BR" sz="1200" dirty="0">
                <a:solidFill>
                  <a:srgbClr val="FFC000"/>
                </a:solidFill>
              </a:rPr>
              <a:t>Desenvolvedor</a:t>
            </a:r>
          </a:p>
        </p:txBody>
      </p:sp>
      <p:sp>
        <p:nvSpPr>
          <p:cNvPr id="22" name="Google Shape;180;p29"/>
          <p:cNvSpPr txBox="1">
            <a:spLocks/>
          </p:cNvSpPr>
          <p:nvPr/>
        </p:nvSpPr>
        <p:spPr>
          <a:xfrm>
            <a:off x="5744058" y="3861246"/>
            <a:ext cx="1298414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pt-BR" dirty="0">
                <a:solidFill>
                  <a:srgbClr val="FFC000"/>
                </a:solidFill>
              </a:rPr>
              <a:t>Ramon</a:t>
            </a:r>
          </a:p>
          <a:p>
            <a:pPr algn="ctr"/>
            <a:r>
              <a:rPr lang="pt-BR" sz="1200" dirty="0">
                <a:solidFill>
                  <a:srgbClr val="FFC000"/>
                </a:solidFill>
              </a:rPr>
              <a:t>Desenvolvedor</a:t>
            </a:r>
          </a:p>
        </p:txBody>
      </p:sp>
      <p:sp>
        <p:nvSpPr>
          <p:cNvPr id="23" name="Google Shape;180;p29"/>
          <p:cNvSpPr txBox="1">
            <a:spLocks/>
          </p:cNvSpPr>
          <p:nvPr/>
        </p:nvSpPr>
        <p:spPr>
          <a:xfrm>
            <a:off x="4012018" y="2225565"/>
            <a:ext cx="1226637" cy="72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pt-BR" dirty="0">
                <a:solidFill>
                  <a:srgbClr val="FFC000"/>
                </a:solidFill>
              </a:rPr>
              <a:t>Pedro</a:t>
            </a:r>
          </a:p>
          <a:p>
            <a:pPr algn="ctr"/>
            <a:r>
              <a:rPr lang="pt-BR" sz="1200" dirty="0">
                <a:solidFill>
                  <a:srgbClr val="FFC000"/>
                </a:solidFill>
              </a:rPr>
              <a:t>Gestor de Projetos</a:t>
            </a:r>
          </a:p>
        </p:txBody>
      </p:sp>
      <p:sp>
        <p:nvSpPr>
          <p:cNvPr id="24" name="Google Shape;180;p29"/>
          <p:cNvSpPr txBox="1">
            <a:spLocks/>
          </p:cNvSpPr>
          <p:nvPr/>
        </p:nvSpPr>
        <p:spPr>
          <a:xfrm>
            <a:off x="7519425" y="2225565"/>
            <a:ext cx="1298414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pt-BR" dirty="0">
                <a:solidFill>
                  <a:srgbClr val="FFC000"/>
                </a:solidFill>
              </a:rPr>
              <a:t>Wellington</a:t>
            </a:r>
          </a:p>
          <a:p>
            <a:pPr algn="ctr"/>
            <a:r>
              <a:rPr lang="pt-BR" sz="1200" dirty="0">
                <a:solidFill>
                  <a:srgbClr val="FFC000"/>
                </a:solidFill>
              </a:rPr>
              <a:t>Desenvolvedor</a:t>
            </a:r>
          </a:p>
        </p:txBody>
      </p:sp>
      <p:sp>
        <p:nvSpPr>
          <p:cNvPr id="25" name="Elipse 24"/>
          <p:cNvSpPr/>
          <p:nvPr/>
        </p:nvSpPr>
        <p:spPr>
          <a:xfrm>
            <a:off x="1965314" y="2116680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2385367" y="2628050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3506615" y="2628050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3937046" y="2138962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77804" y="2138962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5667481" y="2628050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901279" y="2628050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390956" y="2114998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>
            <a:off x="1075340" y="879596"/>
            <a:ext cx="1658700" cy="1658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30"/>
          <p:cNvSpPr/>
          <p:nvPr/>
        </p:nvSpPr>
        <p:spPr>
          <a:xfrm>
            <a:off x="5036758" y="861777"/>
            <a:ext cx="1658700" cy="1658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0"/>
          <p:cNvSpPr/>
          <p:nvPr/>
        </p:nvSpPr>
        <p:spPr>
          <a:xfrm>
            <a:off x="2913300" y="2573797"/>
            <a:ext cx="1658700" cy="1658700"/>
          </a:xfrm>
          <a:prstGeom prst="ellipse">
            <a:avLst/>
          </a:prstGeom>
          <a:solidFill>
            <a:srgbClr val="B2B1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0"/>
          <p:cNvSpPr/>
          <p:nvPr/>
        </p:nvSpPr>
        <p:spPr>
          <a:xfrm>
            <a:off x="6960948" y="2573923"/>
            <a:ext cx="1658700" cy="1658700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ctrTitle" idx="7"/>
          </p:nvPr>
        </p:nvSpPr>
        <p:spPr>
          <a:xfrm>
            <a:off x="1075340" y="2539695"/>
            <a:ext cx="1648664" cy="7925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pt-BR" sz="1600" dirty="0">
                <a:solidFill>
                  <a:srgbClr val="FFC000"/>
                </a:solidFill>
              </a:rPr>
              <a:t>Falta de aplicativos eficientes </a:t>
            </a:r>
            <a:endParaRPr sz="1600" dirty="0">
              <a:solidFill>
                <a:srgbClr val="FFC000"/>
              </a:solidFill>
            </a:endParaRPr>
          </a:p>
        </p:txBody>
      </p:sp>
      <p:sp>
        <p:nvSpPr>
          <p:cNvPr id="200" name="Google Shape;200;p30"/>
          <p:cNvSpPr txBox="1">
            <a:spLocks noGrp="1"/>
          </p:cNvSpPr>
          <p:nvPr>
            <p:ph type="ctrTitle" idx="3"/>
          </p:nvPr>
        </p:nvSpPr>
        <p:spPr>
          <a:xfrm>
            <a:off x="2913300" y="1708946"/>
            <a:ext cx="1658700" cy="8648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pt-BR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Existentes não ajudam na integração </a:t>
            </a:r>
            <a:endParaRPr sz="16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JUSTIFICATIVA</a:t>
            </a:r>
            <a:endParaRPr dirty="0">
              <a:solidFill>
                <a:srgbClr val="FFC000"/>
              </a:solidFill>
            </a:endParaRPr>
          </a:p>
        </p:txBody>
      </p:sp>
      <p:grpSp>
        <p:nvGrpSpPr>
          <p:cNvPr id="20" name="Google Shape;4382;p58"/>
          <p:cNvGrpSpPr/>
          <p:nvPr/>
        </p:nvGrpSpPr>
        <p:grpSpPr>
          <a:xfrm>
            <a:off x="1656189" y="1319807"/>
            <a:ext cx="518522" cy="514794"/>
            <a:chOff x="1952836" y="3680964"/>
            <a:chExt cx="357720" cy="355148"/>
          </a:xfrm>
          <a:solidFill>
            <a:schemeClr val="tx1">
              <a:lumMod val="75000"/>
            </a:schemeClr>
          </a:solidFill>
        </p:grpSpPr>
        <p:sp>
          <p:nvSpPr>
            <p:cNvPr id="21" name="Google Shape;4383;p58"/>
            <p:cNvSpPr/>
            <p:nvPr/>
          </p:nvSpPr>
          <p:spPr>
            <a:xfrm>
              <a:off x="2054166" y="3814144"/>
              <a:ext cx="38233" cy="49188"/>
            </a:xfrm>
            <a:custGeom>
              <a:avLst/>
              <a:gdLst/>
              <a:ahLst/>
              <a:cxnLst/>
              <a:rect l="l" t="t" r="r" b="b"/>
              <a:pathLst>
                <a:path w="1204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384;p58"/>
            <p:cNvSpPr/>
            <p:nvPr/>
          </p:nvSpPr>
          <p:spPr>
            <a:xfrm>
              <a:off x="2170992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385;p58"/>
            <p:cNvSpPr/>
            <p:nvPr/>
          </p:nvSpPr>
          <p:spPr>
            <a:xfrm>
              <a:off x="2070043" y="3908647"/>
              <a:ext cx="122924" cy="33311"/>
            </a:xfrm>
            <a:custGeom>
              <a:avLst/>
              <a:gdLst/>
              <a:ahLst/>
              <a:cxnLst/>
              <a:rect l="l" t="t" r="r" b="b"/>
              <a:pathLst>
                <a:path w="3871" h="1049" extrusionOk="0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386;p58"/>
            <p:cNvSpPr/>
            <p:nvPr/>
          </p:nvSpPr>
          <p:spPr>
            <a:xfrm>
              <a:off x="1952836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387;p58"/>
            <p:cNvSpPr/>
            <p:nvPr/>
          </p:nvSpPr>
          <p:spPr>
            <a:xfrm>
              <a:off x="2012217" y="3739075"/>
              <a:ext cx="298338" cy="297036"/>
            </a:xfrm>
            <a:custGeom>
              <a:avLst/>
              <a:gdLst/>
              <a:ahLst/>
              <a:cxnLst/>
              <a:rect l="l" t="t" r="r" b="b"/>
              <a:pathLst>
                <a:path w="9395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196;p30"/>
          <p:cNvSpPr txBox="1">
            <a:spLocks/>
          </p:cNvSpPr>
          <p:nvPr/>
        </p:nvSpPr>
        <p:spPr>
          <a:xfrm>
            <a:off x="5046786" y="2539694"/>
            <a:ext cx="1648664" cy="79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18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9pPr>
          </a:lstStyle>
          <a:p>
            <a:pPr algn="ctr"/>
            <a:r>
              <a:rPr lang="pt-BR" sz="1600" dirty="0">
                <a:solidFill>
                  <a:srgbClr val="FFC000"/>
                </a:solidFill>
              </a:rPr>
              <a:t>Existentes esquecidas e desatualizadas</a:t>
            </a:r>
          </a:p>
        </p:txBody>
      </p:sp>
      <p:sp>
        <p:nvSpPr>
          <p:cNvPr id="31" name="Google Shape;200;p30"/>
          <p:cNvSpPr txBox="1">
            <a:spLocks noGrp="1"/>
          </p:cNvSpPr>
          <p:nvPr>
            <p:ph type="ctrTitle" idx="3"/>
          </p:nvPr>
        </p:nvSpPr>
        <p:spPr>
          <a:xfrm>
            <a:off x="6828111" y="1708946"/>
            <a:ext cx="1881963" cy="8648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pt-BR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Dificuldade na filtragem de novas pessoas</a:t>
            </a:r>
            <a:endParaRPr sz="16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43" name="Google Shape;5356;p60"/>
          <p:cNvGrpSpPr/>
          <p:nvPr/>
        </p:nvGrpSpPr>
        <p:grpSpPr>
          <a:xfrm>
            <a:off x="3165847" y="3044715"/>
            <a:ext cx="1153649" cy="716864"/>
            <a:chOff x="5318259" y="2982111"/>
            <a:chExt cx="371013" cy="220787"/>
          </a:xfrm>
          <a:solidFill>
            <a:schemeClr val="tx1">
              <a:lumMod val="75000"/>
            </a:schemeClr>
          </a:solidFill>
        </p:grpSpPr>
        <p:sp>
          <p:nvSpPr>
            <p:cNvPr id="44" name="Google Shape;5357;p60"/>
            <p:cNvSpPr/>
            <p:nvPr/>
          </p:nvSpPr>
          <p:spPr>
            <a:xfrm>
              <a:off x="5364123" y="3021546"/>
              <a:ext cx="58372" cy="18396"/>
            </a:xfrm>
            <a:custGeom>
              <a:avLst/>
              <a:gdLst/>
              <a:ahLst/>
              <a:cxnLst/>
              <a:rect l="l" t="t" r="r" b="b"/>
              <a:pathLst>
                <a:path w="1834" h="578" extrusionOk="0">
                  <a:moveTo>
                    <a:pt x="674" y="0"/>
                  </a:moveTo>
                  <a:cubicBezTo>
                    <a:pt x="513" y="0"/>
                    <a:pt x="335" y="16"/>
                    <a:pt x="143" y="54"/>
                  </a:cubicBezTo>
                  <a:cubicBezTo>
                    <a:pt x="60" y="66"/>
                    <a:pt x="0" y="149"/>
                    <a:pt x="0" y="220"/>
                  </a:cubicBezTo>
                  <a:lnTo>
                    <a:pt x="0" y="399"/>
                  </a:lnTo>
                  <a:cubicBezTo>
                    <a:pt x="0" y="482"/>
                    <a:pt x="72" y="566"/>
                    <a:pt x="167" y="566"/>
                  </a:cubicBezTo>
                  <a:cubicBezTo>
                    <a:pt x="250" y="566"/>
                    <a:pt x="334" y="482"/>
                    <a:pt x="334" y="399"/>
                  </a:cubicBezTo>
                  <a:lnTo>
                    <a:pt x="334" y="351"/>
                  </a:lnTo>
                  <a:cubicBezTo>
                    <a:pt x="453" y="332"/>
                    <a:pt x="564" y="324"/>
                    <a:pt x="666" y="324"/>
                  </a:cubicBezTo>
                  <a:cubicBezTo>
                    <a:pt x="878" y="324"/>
                    <a:pt x="1050" y="359"/>
                    <a:pt x="1179" y="399"/>
                  </a:cubicBezTo>
                  <a:cubicBezTo>
                    <a:pt x="1405" y="459"/>
                    <a:pt x="1536" y="530"/>
                    <a:pt x="1536" y="542"/>
                  </a:cubicBezTo>
                  <a:cubicBezTo>
                    <a:pt x="1560" y="566"/>
                    <a:pt x="1596" y="578"/>
                    <a:pt x="1619" y="578"/>
                  </a:cubicBezTo>
                  <a:cubicBezTo>
                    <a:pt x="1679" y="578"/>
                    <a:pt x="1727" y="542"/>
                    <a:pt x="1774" y="506"/>
                  </a:cubicBezTo>
                  <a:cubicBezTo>
                    <a:pt x="1834" y="423"/>
                    <a:pt x="1810" y="328"/>
                    <a:pt x="1727" y="256"/>
                  </a:cubicBezTo>
                  <a:cubicBezTo>
                    <a:pt x="1707" y="247"/>
                    <a:pt x="1322" y="0"/>
                    <a:pt x="6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358;p60"/>
            <p:cNvSpPr/>
            <p:nvPr/>
          </p:nvSpPr>
          <p:spPr>
            <a:xfrm>
              <a:off x="5346681" y="3151338"/>
              <a:ext cx="11012" cy="39052"/>
            </a:xfrm>
            <a:custGeom>
              <a:avLst/>
              <a:gdLst/>
              <a:ahLst/>
              <a:cxnLst/>
              <a:rect l="l" t="t" r="r" b="b"/>
              <a:pathLst>
                <a:path w="346" h="1227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1072"/>
                  </a:lnTo>
                  <a:cubicBezTo>
                    <a:pt x="0" y="1155"/>
                    <a:pt x="72" y="1226"/>
                    <a:pt x="167" y="1226"/>
                  </a:cubicBezTo>
                  <a:cubicBezTo>
                    <a:pt x="250" y="1226"/>
                    <a:pt x="322" y="1155"/>
                    <a:pt x="322" y="1072"/>
                  </a:cubicBezTo>
                  <a:lnTo>
                    <a:pt x="322" y="155"/>
                  </a:lnTo>
                  <a:cubicBezTo>
                    <a:pt x="346" y="71"/>
                    <a:pt x="274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359;p60"/>
            <p:cNvSpPr/>
            <p:nvPr/>
          </p:nvSpPr>
          <p:spPr>
            <a:xfrm>
              <a:off x="5318259" y="2988763"/>
              <a:ext cx="149717" cy="202773"/>
            </a:xfrm>
            <a:custGeom>
              <a:avLst/>
              <a:gdLst/>
              <a:ahLst/>
              <a:cxnLst/>
              <a:rect l="l" t="t" r="r" b="b"/>
              <a:pathLst>
                <a:path w="4704" h="6371" extrusionOk="0">
                  <a:moveTo>
                    <a:pt x="3620" y="322"/>
                  </a:moveTo>
                  <a:lnTo>
                    <a:pt x="3620" y="1179"/>
                  </a:lnTo>
                  <a:cubicBezTo>
                    <a:pt x="3620" y="1322"/>
                    <a:pt x="3584" y="1453"/>
                    <a:pt x="3513" y="1596"/>
                  </a:cubicBezTo>
                  <a:lnTo>
                    <a:pt x="3441" y="1727"/>
                  </a:lnTo>
                  <a:cubicBezTo>
                    <a:pt x="3418" y="1750"/>
                    <a:pt x="3418" y="1774"/>
                    <a:pt x="3418" y="1798"/>
                  </a:cubicBezTo>
                  <a:lnTo>
                    <a:pt x="3418" y="2167"/>
                  </a:lnTo>
                  <a:cubicBezTo>
                    <a:pt x="3453" y="2465"/>
                    <a:pt x="3334" y="2751"/>
                    <a:pt x="3108" y="2965"/>
                  </a:cubicBezTo>
                  <a:cubicBezTo>
                    <a:pt x="2892" y="3158"/>
                    <a:pt x="2633" y="3275"/>
                    <a:pt x="2351" y="3275"/>
                  </a:cubicBezTo>
                  <a:cubicBezTo>
                    <a:pt x="2338" y="3275"/>
                    <a:pt x="2324" y="3275"/>
                    <a:pt x="2310" y="3274"/>
                  </a:cubicBezTo>
                  <a:cubicBezTo>
                    <a:pt x="1715" y="3263"/>
                    <a:pt x="1239" y="2739"/>
                    <a:pt x="1239" y="2108"/>
                  </a:cubicBezTo>
                  <a:lnTo>
                    <a:pt x="1239" y="1798"/>
                  </a:lnTo>
                  <a:cubicBezTo>
                    <a:pt x="1239" y="1774"/>
                    <a:pt x="1239" y="1739"/>
                    <a:pt x="1215" y="1727"/>
                  </a:cubicBezTo>
                  <a:lnTo>
                    <a:pt x="1143" y="1596"/>
                  </a:lnTo>
                  <a:cubicBezTo>
                    <a:pt x="1084" y="1453"/>
                    <a:pt x="1036" y="1322"/>
                    <a:pt x="1036" y="1179"/>
                  </a:cubicBezTo>
                  <a:cubicBezTo>
                    <a:pt x="1036" y="715"/>
                    <a:pt x="1429" y="322"/>
                    <a:pt x="1894" y="322"/>
                  </a:cubicBezTo>
                  <a:close/>
                  <a:moveTo>
                    <a:pt x="2906" y="3513"/>
                  </a:moveTo>
                  <a:lnTo>
                    <a:pt x="2906" y="3751"/>
                  </a:lnTo>
                  <a:cubicBezTo>
                    <a:pt x="2906" y="3798"/>
                    <a:pt x="2918" y="3858"/>
                    <a:pt x="2918" y="3894"/>
                  </a:cubicBezTo>
                  <a:lnTo>
                    <a:pt x="2334" y="4334"/>
                  </a:lnTo>
                  <a:lnTo>
                    <a:pt x="1763" y="3894"/>
                  </a:lnTo>
                  <a:cubicBezTo>
                    <a:pt x="1775" y="3858"/>
                    <a:pt x="1775" y="3798"/>
                    <a:pt x="1775" y="3751"/>
                  </a:cubicBezTo>
                  <a:lnTo>
                    <a:pt x="1775" y="3513"/>
                  </a:lnTo>
                  <a:cubicBezTo>
                    <a:pt x="1929" y="3584"/>
                    <a:pt x="2096" y="3632"/>
                    <a:pt x="2286" y="3632"/>
                  </a:cubicBezTo>
                  <a:lnTo>
                    <a:pt x="2334" y="3632"/>
                  </a:lnTo>
                  <a:cubicBezTo>
                    <a:pt x="2525" y="3632"/>
                    <a:pt x="2727" y="3584"/>
                    <a:pt x="2906" y="3513"/>
                  </a:cubicBezTo>
                  <a:close/>
                  <a:moveTo>
                    <a:pt x="1905" y="0"/>
                  </a:moveTo>
                  <a:cubicBezTo>
                    <a:pt x="1251" y="0"/>
                    <a:pt x="715" y="536"/>
                    <a:pt x="715" y="1191"/>
                  </a:cubicBezTo>
                  <a:cubicBezTo>
                    <a:pt x="715" y="1381"/>
                    <a:pt x="762" y="1572"/>
                    <a:pt x="846" y="1750"/>
                  </a:cubicBezTo>
                  <a:lnTo>
                    <a:pt x="893" y="1858"/>
                  </a:lnTo>
                  <a:lnTo>
                    <a:pt x="893" y="2120"/>
                  </a:lnTo>
                  <a:cubicBezTo>
                    <a:pt x="893" y="2596"/>
                    <a:pt x="1108" y="3013"/>
                    <a:pt x="1441" y="3298"/>
                  </a:cubicBezTo>
                  <a:lnTo>
                    <a:pt x="1441" y="3763"/>
                  </a:lnTo>
                  <a:cubicBezTo>
                    <a:pt x="1441" y="3834"/>
                    <a:pt x="1405" y="3906"/>
                    <a:pt x="1322" y="3941"/>
                  </a:cubicBezTo>
                  <a:lnTo>
                    <a:pt x="465" y="4263"/>
                  </a:lnTo>
                  <a:cubicBezTo>
                    <a:pt x="179" y="4370"/>
                    <a:pt x="0" y="4644"/>
                    <a:pt x="0" y="4941"/>
                  </a:cubicBezTo>
                  <a:lnTo>
                    <a:pt x="0" y="6203"/>
                  </a:lnTo>
                  <a:cubicBezTo>
                    <a:pt x="0" y="6299"/>
                    <a:pt x="72" y="6370"/>
                    <a:pt x="167" y="6370"/>
                  </a:cubicBezTo>
                  <a:cubicBezTo>
                    <a:pt x="251" y="6370"/>
                    <a:pt x="334" y="6299"/>
                    <a:pt x="334" y="6203"/>
                  </a:cubicBezTo>
                  <a:lnTo>
                    <a:pt x="334" y="4941"/>
                  </a:lnTo>
                  <a:cubicBezTo>
                    <a:pt x="334" y="4775"/>
                    <a:pt x="429" y="4644"/>
                    <a:pt x="572" y="4584"/>
                  </a:cubicBezTo>
                  <a:lnTo>
                    <a:pt x="1429" y="4251"/>
                  </a:lnTo>
                  <a:cubicBezTo>
                    <a:pt x="1477" y="4239"/>
                    <a:pt x="1513" y="4215"/>
                    <a:pt x="1560" y="4179"/>
                  </a:cubicBezTo>
                  <a:lnTo>
                    <a:pt x="2179" y="4644"/>
                  </a:lnTo>
                  <a:lnTo>
                    <a:pt x="2179" y="6203"/>
                  </a:lnTo>
                  <a:cubicBezTo>
                    <a:pt x="2179" y="6299"/>
                    <a:pt x="2251" y="6370"/>
                    <a:pt x="2334" y="6370"/>
                  </a:cubicBezTo>
                  <a:cubicBezTo>
                    <a:pt x="2429" y="6370"/>
                    <a:pt x="2501" y="6299"/>
                    <a:pt x="2501" y="6203"/>
                  </a:cubicBezTo>
                  <a:lnTo>
                    <a:pt x="2501" y="4644"/>
                  </a:lnTo>
                  <a:lnTo>
                    <a:pt x="3108" y="4179"/>
                  </a:lnTo>
                  <a:cubicBezTo>
                    <a:pt x="3156" y="4215"/>
                    <a:pt x="3203" y="4239"/>
                    <a:pt x="3239" y="4251"/>
                  </a:cubicBezTo>
                  <a:lnTo>
                    <a:pt x="4108" y="4584"/>
                  </a:lnTo>
                  <a:cubicBezTo>
                    <a:pt x="4251" y="4644"/>
                    <a:pt x="4346" y="4775"/>
                    <a:pt x="4346" y="4941"/>
                  </a:cubicBezTo>
                  <a:cubicBezTo>
                    <a:pt x="4346" y="5025"/>
                    <a:pt x="4418" y="5108"/>
                    <a:pt x="4513" y="5108"/>
                  </a:cubicBezTo>
                  <a:cubicBezTo>
                    <a:pt x="4596" y="5108"/>
                    <a:pt x="4668" y="5025"/>
                    <a:pt x="4668" y="4941"/>
                  </a:cubicBezTo>
                  <a:cubicBezTo>
                    <a:pt x="4703" y="4632"/>
                    <a:pt x="4525" y="4358"/>
                    <a:pt x="4239" y="4251"/>
                  </a:cubicBezTo>
                  <a:lnTo>
                    <a:pt x="3382" y="3929"/>
                  </a:lnTo>
                  <a:cubicBezTo>
                    <a:pt x="3310" y="3894"/>
                    <a:pt x="3263" y="3822"/>
                    <a:pt x="3263" y="3751"/>
                  </a:cubicBezTo>
                  <a:lnTo>
                    <a:pt x="3263" y="3322"/>
                  </a:lnTo>
                  <a:cubicBezTo>
                    <a:pt x="3310" y="3286"/>
                    <a:pt x="3334" y="3263"/>
                    <a:pt x="3370" y="3227"/>
                  </a:cubicBezTo>
                  <a:cubicBezTo>
                    <a:pt x="3644" y="2941"/>
                    <a:pt x="3810" y="2584"/>
                    <a:pt x="3810" y="2179"/>
                  </a:cubicBezTo>
                  <a:lnTo>
                    <a:pt x="3810" y="1858"/>
                  </a:lnTo>
                  <a:lnTo>
                    <a:pt x="3858" y="1750"/>
                  </a:lnTo>
                  <a:cubicBezTo>
                    <a:pt x="3941" y="1572"/>
                    <a:pt x="3989" y="1381"/>
                    <a:pt x="3989" y="1191"/>
                  </a:cubicBezTo>
                  <a:lnTo>
                    <a:pt x="3989" y="155"/>
                  </a:lnTo>
                  <a:cubicBezTo>
                    <a:pt x="3989" y="72"/>
                    <a:pt x="3918" y="0"/>
                    <a:pt x="3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360;p60"/>
            <p:cNvSpPr/>
            <p:nvPr/>
          </p:nvSpPr>
          <p:spPr>
            <a:xfrm>
              <a:off x="5548658" y="2982111"/>
              <a:ext cx="140614" cy="208279"/>
            </a:xfrm>
            <a:custGeom>
              <a:avLst/>
              <a:gdLst/>
              <a:ahLst/>
              <a:cxnLst/>
              <a:rect l="l" t="t" r="r" b="b"/>
              <a:pathLst>
                <a:path w="4418" h="6544" extrusionOk="0">
                  <a:moveTo>
                    <a:pt x="2246" y="370"/>
                  </a:moveTo>
                  <a:cubicBezTo>
                    <a:pt x="2295" y="370"/>
                    <a:pt x="2346" y="376"/>
                    <a:pt x="2394" y="388"/>
                  </a:cubicBezTo>
                  <a:cubicBezTo>
                    <a:pt x="3132" y="459"/>
                    <a:pt x="3715" y="1102"/>
                    <a:pt x="3727" y="1876"/>
                  </a:cubicBezTo>
                  <a:cubicBezTo>
                    <a:pt x="3727" y="2602"/>
                    <a:pt x="3906" y="3269"/>
                    <a:pt x="4061" y="3626"/>
                  </a:cubicBezTo>
                  <a:lnTo>
                    <a:pt x="4061" y="3638"/>
                  </a:lnTo>
                  <a:cubicBezTo>
                    <a:pt x="3882" y="3722"/>
                    <a:pt x="3537" y="3912"/>
                    <a:pt x="2953" y="4031"/>
                  </a:cubicBezTo>
                  <a:lnTo>
                    <a:pt x="2953" y="3972"/>
                  </a:lnTo>
                  <a:lnTo>
                    <a:pt x="2953" y="3626"/>
                  </a:lnTo>
                  <a:cubicBezTo>
                    <a:pt x="3179" y="3495"/>
                    <a:pt x="3370" y="3317"/>
                    <a:pt x="3489" y="3091"/>
                  </a:cubicBezTo>
                  <a:cubicBezTo>
                    <a:pt x="3727" y="2674"/>
                    <a:pt x="3644" y="2126"/>
                    <a:pt x="3287" y="1793"/>
                  </a:cubicBezTo>
                  <a:cubicBezTo>
                    <a:pt x="3025" y="1578"/>
                    <a:pt x="2584" y="1293"/>
                    <a:pt x="1870" y="1293"/>
                  </a:cubicBezTo>
                  <a:cubicBezTo>
                    <a:pt x="1822" y="1293"/>
                    <a:pt x="1786" y="1305"/>
                    <a:pt x="1751" y="1340"/>
                  </a:cubicBezTo>
                  <a:lnTo>
                    <a:pt x="1382" y="1709"/>
                  </a:lnTo>
                  <a:cubicBezTo>
                    <a:pt x="1322" y="1769"/>
                    <a:pt x="1322" y="1888"/>
                    <a:pt x="1382" y="1948"/>
                  </a:cubicBezTo>
                  <a:cubicBezTo>
                    <a:pt x="1411" y="1977"/>
                    <a:pt x="1456" y="1992"/>
                    <a:pt x="1501" y="1992"/>
                  </a:cubicBezTo>
                  <a:cubicBezTo>
                    <a:pt x="1545" y="1992"/>
                    <a:pt x="1590" y="1977"/>
                    <a:pt x="1620" y="1948"/>
                  </a:cubicBezTo>
                  <a:lnTo>
                    <a:pt x="1929" y="1638"/>
                  </a:lnTo>
                  <a:cubicBezTo>
                    <a:pt x="2394" y="1650"/>
                    <a:pt x="2763" y="1781"/>
                    <a:pt x="3048" y="2055"/>
                  </a:cubicBezTo>
                  <a:cubicBezTo>
                    <a:pt x="3287" y="2269"/>
                    <a:pt x="3346" y="2650"/>
                    <a:pt x="3179" y="2924"/>
                  </a:cubicBezTo>
                  <a:cubicBezTo>
                    <a:pt x="2989" y="3269"/>
                    <a:pt x="2608" y="3495"/>
                    <a:pt x="2215" y="3495"/>
                  </a:cubicBezTo>
                  <a:cubicBezTo>
                    <a:pt x="1596" y="3495"/>
                    <a:pt x="1108" y="3007"/>
                    <a:pt x="1108" y="2388"/>
                  </a:cubicBezTo>
                  <a:cubicBezTo>
                    <a:pt x="1108" y="2305"/>
                    <a:pt x="1036" y="2233"/>
                    <a:pt x="941" y="2233"/>
                  </a:cubicBezTo>
                  <a:cubicBezTo>
                    <a:pt x="858" y="2233"/>
                    <a:pt x="786" y="2305"/>
                    <a:pt x="786" y="2388"/>
                  </a:cubicBezTo>
                  <a:cubicBezTo>
                    <a:pt x="786" y="2924"/>
                    <a:pt x="1084" y="3400"/>
                    <a:pt x="1513" y="3662"/>
                  </a:cubicBezTo>
                  <a:lnTo>
                    <a:pt x="1513" y="3995"/>
                  </a:lnTo>
                  <a:lnTo>
                    <a:pt x="1513" y="4055"/>
                  </a:lnTo>
                  <a:cubicBezTo>
                    <a:pt x="929" y="3936"/>
                    <a:pt x="608" y="3745"/>
                    <a:pt x="441" y="3638"/>
                  </a:cubicBezTo>
                  <a:cubicBezTo>
                    <a:pt x="441" y="3638"/>
                    <a:pt x="429" y="3638"/>
                    <a:pt x="441" y="3626"/>
                  </a:cubicBezTo>
                  <a:cubicBezTo>
                    <a:pt x="596" y="3269"/>
                    <a:pt x="774" y="2602"/>
                    <a:pt x="774" y="1876"/>
                  </a:cubicBezTo>
                  <a:cubicBezTo>
                    <a:pt x="774" y="1114"/>
                    <a:pt x="1370" y="459"/>
                    <a:pt x="2108" y="388"/>
                  </a:cubicBezTo>
                  <a:cubicBezTo>
                    <a:pt x="2150" y="376"/>
                    <a:pt x="2197" y="370"/>
                    <a:pt x="2246" y="370"/>
                  </a:cubicBezTo>
                  <a:close/>
                  <a:moveTo>
                    <a:pt x="2584" y="3769"/>
                  </a:moveTo>
                  <a:lnTo>
                    <a:pt x="2584" y="3972"/>
                  </a:lnTo>
                  <a:cubicBezTo>
                    <a:pt x="2584" y="4174"/>
                    <a:pt x="2703" y="4365"/>
                    <a:pt x="2882" y="4448"/>
                  </a:cubicBezTo>
                  <a:lnTo>
                    <a:pt x="2989" y="4507"/>
                  </a:lnTo>
                  <a:cubicBezTo>
                    <a:pt x="2858" y="4769"/>
                    <a:pt x="2560" y="4936"/>
                    <a:pt x="2227" y="4936"/>
                  </a:cubicBezTo>
                  <a:cubicBezTo>
                    <a:pt x="1917" y="4936"/>
                    <a:pt x="1620" y="4769"/>
                    <a:pt x="1441" y="4507"/>
                  </a:cubicBezTo>
                  <a:lnTo>
                    <a:pt x="1548" y="4448"/>
                  </a:lnTo>
                  <a:cubicBezTo>
                    <a:pt x="1727" y="4365"/>
                    <a:pt x="1846" y="4162"/>
                    <a:pt x="1846" y="3972"/>
                  </a:cubicBezTo>
                  <a:lnTo>
                    <a:pt x="1846" y="3769"/>
                  </a:lnTo>
                  <a:cubicBezTo>
                    <a:pt x="1965" y="3793"/>
                    <a:pt x="2096" y="3805"/>
                    <a:pt x="2215" y="3805"/>
                  </a:cubicBezTo>
                  <a:cubicBezTo>
                    <a:pt x="2346" y="3805"/>
                    <a:pt x="2465" y="3793"/>
                    <a:pt x="2584" y="3769"/>
                  </a:cubicBezTo>
                  <a:close/>
                  <a:moveTo>
                    <a:pt x="2209" y="1"/>
                  </a:moveTo>
                  <a:cubicBezTo>
                    <a:pt x="2153" y="1"/>
                    <a:pt x="2096" y="7"/>
                    <a:pt x="2036" y="19"/>
                  </a:cubicBezTo>
                  <a:cubicBezTo>
                    <a:pt x="1108" y="102"/>
                    <a:pt x="393" y="912"/>
                    <a:pt x="381" y="1840"/>
                  </a:cubicBezTo>
                  <a:cubicBezTo>
                    <a:pt x="381" y="2519"/>
                    <a:pt x="215" y="3138"/>
                    <a:pt x="84" y="3472"/>
                  </a:cubicBezTo>
                  <a:cubicBezTo>
                    <a:pt x="24" y="3614"/>
                    <a:pt x="72" y="3793"/>
                    <a:pt x="203" y="3876"/>
                  </a:cubicBezTo>
                  <a:cubicBezTo>
                    <a:pt x="358" y="3984"/>
                    <a:pt x="632" y="4150"/>
                    <a:pt x="1084" y="4281"/>
                  </a:cubicBezTo>
                  <a:lnTo>
                    <a:pt x="393" y="4626"/>
                  </a:lnTo>
                  <a:cubicBezTo>
                    <a:pt x="215" y="4722"/>
                    <a:pt x="84" y="4877"/>
                    <a:pt x="24" y="5055"/>
                  </a:cubicBezTo>
                  <a:cubicBezTo>
                    <a:pt x="0" y="5150"/>
                    <a:pt x="60" y="5234"/>
                    <a:pt x="143" y="5269"/>
                  </a:cubicBezTo>
                  <a:lnTo>
                    <a:pt x="191" y="5269"/>
                  </a:lnTo>
                  <a:cubicBezTo>
                    <a:pt x="262" y="5269"/>
                    <a:pt x="334" y="5222"/>
                    <a:pt x="358" y="5150"/>
                  </a:cubicBezTo>
                  <a:cubicBezTo>
                    <a:pt x="381" y="5043"/>
                    <a:pt x="453" y="4972"/>
                    <a:pt x="548" y="4924"/>
                  </a:cubicBezTo>
                  <a:lnTo>
                    <a:pt x="1084" y="4662"/>
                  </a:lnTo>
                  <a:cubicBezTo>
                    <a:pt x="1310" y="5043"/>
                    <a:pt x="1727" y="5281"/>
                    <a:pt x="2167" y="5281"/>
                  </a:cubicBezTo>
                  <a:cubicBezTo>
                    <a:pt x="2620" y="5281"/>
                    <a:pt x="3037" y="5043"/>
                    <a:pt x="3251" y="4662"/>
                  </a:cubicBezTo>
                  <a:lnTo>
                    <a:pt x="3787" y="4924"/>
                  </a:lnTo>
                  <a:cubicBezTo>
                    <a:pt x="3930" y="4984"/>
                    <a:pt x="4001" y="5115"/>
                    <a:pt x="4001" y="5269"/>
                  </a:cubicBezTo>
                  <a:lnTo>
                    <a:pt x="4001" y="6377"/>
                  </a:lnTo>
                  <a:cubicBezTo>
                    <a:pt x="4001" y="6472"/>
                    <a:pt x="4072" y="6543"/>
                    <a:pt x="4168" y="6543"/>
                  </a:cubicBezTo>
                  <a:cubicBezTo>
                    <a:pt x="4251" y="6543"/>
                    <a:pt x="4322" y="6472"/>
                    <a:pt x="4322" y="6377"/>
                  </a:cubicBezTo>
                  <a:lnTo>
                    <a:pt x="4322" y="5269"/>
                  </a:lnTo>
                  <a:cubicBezTo>
                    <a:pt x="4418" y="4996"/>
                    <a:pt x="4263" y="4746"/>
                    <a:pt x="4013" y="4626"/>
                  </a:cubicBezTo>
                  <a:lnTo>
                    <a:pt x="3334" y="4281"/>
                  </a:lnTo>
                  <a:cubicBezTo>
                    <a:pt x="3787" y="4150"/>
                    <a:pt x="4072" y="3984"/>
                    <a:pt x="4203" y="3876"/>
                  </a:cubicBezTo>
                  <a:cubicBezTo>
                    <a:pt x="4346" y="3793"/>
                    <a:pt x="4406" y="3614"/>
                    <a:pt x="4322" y="3472"/>
                  </a:cubicBezTo>
                  <a:cubicBezTo>
                    <a:pt x="4191" y="3138"/>
                    <a:pt x="4025" y="2519"/>
                    <a:pt x="4025" y="1840"/>
                  </a:cubicBezTo>
                  <a:cubicBezTo>
                    <a:pt x="4025" y="912"/>
                    <a:pt x="3299" y="102"/>
                    <a:pt x="2382" y="19"/>
                  </a:cubicBezTo>
                  <a:cubicBezTo>
                    <a:pt x="2322" y="7"/>
                    <a:pt x="2266" y="1"/>
                    <a:pt x="2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361;p60"/>
            <p:cNvSpPr/>
            <p:nvPr/>
          </p:nvSpPr>
          <p:spPr>
            <a:xfrm>
              <a:off x="5655153" y="3157004"/>
              <a:ext cx="10630" cy="33387"/>
            </a:xfrm>
            <a:custGeom>
              <a:avLst/>
              <a:gdLst/>
              <a:ahLst/>
              <a:cxnLst/>
              <a:rect l="l" t="t" r="r" b="b"/>
              <a:pathLst>
                <a:path w="334" h="1049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94"/>
                  </a:lnTo>
                  <a:cubicBezTo>
                    <a:pt x="0" y="977"/>
                    <a:pt x="72" y="1048"/>
                    <a:pt x="167" y="1048"/>
                  </a:cubicBezTo>
                  <a:cubicBezTo>
                    <a:pt x="250" y="1048"/>
                    <a:pt x="322" y="977"/>
                    <a:pt x="322" y="894"/>
                  </a:cubicBezTo>
                  <a:lnTo>
                    <a:pt x="322" y="155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362;p60"/>
            <p:cNvSpPr/>
            <p:nvPr/>
          </p:nvSpPr>
          <p:spPr>
            <a:xfrm>
              <a:off x="5497893" y="3174445"/>
              <a:ext cx="11012" cy="10248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79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71" y="322"/>
                    <a:pt x="179" y="322"/>
                  </a:cubicBezTo>
                  <a:cubicBezTo>
                    <a:pt x="262" y="322"/>
                    <a:pt x="333" y="250"/>
                    <a:pt x="333" y="167"/>
                  </a:cubicBezTo>
                  <a:cubicBezTo>
                    <a:pt x="345" y="72"/>
                    <a:pt x="262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363;p60"/>
            <p:cNvSpPr/>
            <p:nvPr/>
          </p:nvSpPr>
          <p:spPr>
            <a:xfrm>
              <a:off x="5410718" y="3156972"/>
              <a:ext cx="74699" cy="45927"/>
            </a:xfrm>
            <a:custGeom>
              <a:avLst/>
              <a:gdLst/>
              <a:ahLst/>
              <a:cxnLst/>
              <a:rect l="l" t="t" r="r" b="b"/>
              <a:pathLst>
                <a:path w="2347" h="1443" extrusionOk="0">
                  <a:moveTo>
                    <a:pt x="905" y="0"/>
                  </a:moveTo>
                  <a:cubicBezTo>
                    <a:pt x="870" y="0"/>
                    <a:pt x="833" y="13"/>
                    <a:pt x="798" y="37"/>
                  </a:cubicBezTo>
                  <a:lnTo>
                    <a:pt x="72" y="585"/>
                  </a:lnTo>
                  <a:cubicBezTo>
                    <a:pt x="24" y="621"/>
                    <a:pt x="1" y="680"/>
                    <a:pt x="1" y="728"/>
                  </a:cubicBezTo>
                  <a:cubicBezTo>
                    <a:pt x="1" y="764"/>
                    <a:pt x="24" y="823"/>
                    <a:pt x="72" y="859"/>
                  </a:cubicBezTo>
                  <a:lnTo>
                    <a:pt x="798" y="1407"/>
                  </a:lnTo>
                  <a:cubicBezTo>
                    <a:pt x="834" y="1442"/>
                    <a:pt x="858" y="1442"/>
                    <a:pt x="905" y="1442"/>
                  </a:cubicBezTo>
                  <a:cubicBezTo>
                    <a:pt x="953" y="1442"/>
                    <a:pt x="1013" y="1407"/>
                    <a:pt x="1036" y="1359"/>
                  </a:cubicBezTo>
                  <a:cubicBezTo>
                    <a:pt x="1096" y="1287"/>
                    <a:pt x="1084" y="1180"/>
                    <a:pt x="1013" y="1121"/>
                  </a:cubicBezTo>
                  <a:lnTo>
                    <a:pt x="679" y="883"/>
                  </a:lnTo>
                  <a:lnTo>
                    <a:pt x="2191" y="883"/>
                  </a:lnTo>
                  <a:cubicBezTo>
                    <a:pt x="2275" y="883"/>
                    <a:pt x="2346" y="811"/>
                    <a:pt x="2346" y="728"/>
                  </a:cubicBezTo>
                  <a:cubicBezTo>
                    <a:pt x="2346" y="621"/>
                    <a:pt x="2275" y="549"/>
                    <a:pt x="2191" y="549"/>
                  </a:cubicBezTo>
                  <a:lnTo>
                    <a:pt x="679" y="549"/>
                  </a:lnTo>
                  <a:lnTo>
                    <a:pt x="1013" y="311"/>
                  </a:lnTo>
                  <a:cubicBezTo>
                    <a:pt x="1084" y="252"/>
                    <a:pt x="1096" y="145"/>
                    <a:pt x="1036" y="73"/>
                  </a:cubicBezTo>
                  <a:cubicBezTo>
                    <a:pt x="1002" y="24"/>
                    <a:pt x="955" y="0"/>
                    <a:pt x="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364;p60"/>
            <p:cNvSpPr/>
            <p:nvPr/>
          </p:nvSpPr>
          <p:spPr>
            <a:xfrm>
              <a:off x="5521382" y="3156590"/>
              <a:ext cx="75049" cy="45163"/>
            </a:xfrm>
            <a:custGeom>
              <a:avLst/>
              <a:gdLst/>
              <a:ahLst/>
              <a:cxnLst/>
              <a:rect l="l" t="t" r="r" b="b"/>
              <a:pathLst>
                <a:path w="2358" h="1419" extrusionOk="0">
                  <a:moveTo>
                    <a:pt x="1446" y="0"/>
                  </a:moveTo>
                  <a:cubicBezTo>
                    <a:pt x="1396" y="0"/>
                    <a:pt x="1345" y="25"/>
                    <a:pt x="1310" y="73"/>
                  </a:cubicBezTo>
                  <a:cubicBezTo>
                    <a:pt x="1250" y="145"/>
                    <a:pt x="1274" y="252"/>
                    <a:pt x="1346" y="311"/>
                  </a:cubicBezTo>
                  <a:lnTo>
                    <a:pt x="1667" y="549"/>
                  </a:lnTo>
                  <a:lnTo>
                    <a:pt x="167" y="549"/>
                  </a:lnTo>
                  <a:cubicBezTo>
                    <a:pt x="84" y="549"/>
                    <a:pt x="0" y="621"/>
                    <a:pt x="0" y="704"/>
                  </a:cubicBezTo>
                  <a:cubicBezTo>
                    <a:pt x="0" y="799"/>
                    <a:pt x="84" y="871"/>
                    <a:pt x="167" y="871"/>
                  </a:cubicBezTo>
                  <a:lnTo>
                    <a:pt x="1667" y="871"/>
                  </a:lnTo>
                  <a:lnTo>
                    <a:pt x="1346" y="1109"/>
                  </a:lnTo>
                  <a:cubicBezTo>
                    <a:pt x="1274" y="1169"/>
                    <a:pt x="1250" y="1276"/>
                    <a:pt x="1310" y="1347"/>
                  </a:cubicBezTo>
                  <a:cubicBezTo>
                    <a:pt x="1346" y="1395"/>
                    <a:pt x="1405" y="1419"/>
                    <a:pt x="1453" y="1419"/>
                  </a:cubicBezTo>
                  <a:cubicBezTo>
                    <a:pt x="1477" y="1419"/>
                    <a:pt x="1524" y="1407"/>
                    <a:pt x="1548" y="1395"/>
                  </a:cubicBezTo>
                  <a:lnTo>
                    <a:pt x="2286" y="847"/>
                  </a:lnTo>
                  <a:cubicBezTo>
                    <a:pt x="2322" y="811"/>
                    <a:pt x="2358" y="752"/>
                    <a:pt x="2358" y="704"/>
                  </a:cubicBezTo>
                  <a:cubicBezTo>
                    <a:pt x="2358" y="668"/>
                    <a:pt x="2322" y="633"/>
                    <a:pt x="2286" y="585"/>
                  </a:cubicBezTo>
                  <a:lnTo>
                    <a:pt x="1548" y="37"/>
                  </a:lnTo>
                  <a:cubicBezTo>
                    <a:pt x="1518" y="13"/>
                    <a:pt x="1482" y="0"/>
                    <a:pt x="14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656;p60"/>
          <p:cNvGrpSpPr/>
          <p:nvPr/>
        </p:nvGrpSpPr>
        <p:grpSpPr>
          <a:xfrm>
            <a:off x="5606621" y="1350797"/>
            <a:ext cx="502468" cy="505140"/>
            <a:chOff x="3095745" y="3805393"/>
            <a:chExt cx="352840" cy="354717"/>
          </a:xfrm>
          <a:solidFill>
            <a:schemeClr val="tx1">
              <a:lumMod val="75000"/>
            </a:schemeClr>
          </a:solidFill>
        </p:grpSpPr>
        <p:sp>
          <p:nvSpPr>
            <p:cNvPr id="53" name="Google Shape;5657;p60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658;p60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659;p60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60;p60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661;p60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662;p60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5625;p60"/>
          <p:cNvGrpSpPr/>
          <p:nvPr/>
        </p:nvGrpSpPr>
        <p:grpSpPr>
          <a:xfrm>
            <a:off x="7180078" y="3525859"/>
            <a:ext cx="264550" cy="353222"/>
            <a:chOff x="903530" y="3806125"/>
            <a:chExt cx="264550" cy="353222"/>
          </a:xfrm>
          <a:solidFill>
            <a:schemeClr val="tx1">
              <a:lumMod val="75000"/>
            </a:schemeClr>
          </a:solidFill>
        </p:grpSpPr>
        <p:sp>
          <p:nvSpPr>
            <p:cNvPr id="71" name="Google Shape;5626;p60"/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627;p60"/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628;p60"/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629;p60"/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5625;p60"/>
          <p:cNvGrpSpPr/>
          <p:nvPr/>
        </p:nvGrpSpPr>
        <p:grpSpPr>
          <a:xfrm>
            <a:off x="6976160" y="3261518"/>
            <a:ext cx="264550" cy="353222"/>
            <a:chOff x="903530" y="3806125"/>
            <a:chExt cx="264550" cy="353222"/>
          </a:xfrm>
          <a:solidFill>
            <a:schemeClr val="tx1">
              <a:lumMod val="75000"/>
            </a:schemeClr>
          </a:solidFill>
        </p:grpSpPr>
        <p:sp>
          <p:nvSpPr>
            <p:cNvPr id="76" name="Google Shape;5626;p60"/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627;p60"/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628;p60"/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629;p60"/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5625;p60"/>
          <p:cNvGrpSpPr/>
          <p:nvPr/>
        </p:nvGrpSpPr>
        <p:grpSpPr>
          <a:xfrm>
            <a:off x="7285427" y="3073115"/>
            <a:ext cx="264550" cy="353222"/>
            <a:chOff x="903530" y="3806125"/>
            <a:chExt cx="264550" cy="353222"/>
          </a:xfrm>
          <a:solidFill>
            <a:schemeClr val="tx1">
              <a:lumMod val="75000"/>
            </a:schemeClr>
          </a:solidFill>
        </p:grpSpPr>
        <p:sp>
          <p:nvSpPr>
            <p:cNvPr id="81" name="Google Shape;5626;p60"/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627;p60"/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628;p60"/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629;p60"/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7622;p64"/>
          <p:cNvGrpSpPr/>
          <p:nvPr/>
        </p:nvGrpSpPr>
        <p:grpSpPr>
          <a:xfrm>
            <a:off x="7549977" y="2992965"/>
            <a:ext cx="890204" cy="833866"/>
            <a:chOff x="2753373" y="2902523"/>
            <a:chExt cx="347552" cy="325557"/>
          </a:xfrm>
          <a:solidFill>
            <a:schemeClr val="tx1">
              <a:lumMod val="75000"/>
            </a:schemeClr>
          </a:solidFill>
        </p:grpSpPr>
        <p:sp>
          <p:nvSpPr>
            <p:cNvPr id="86" name="Google Shape;7623;p64"/>
            <p:cNvSpPr/>
            <p:nvPr/>
          </p:nvSpPr>
          <p:spPr>
            <a:xfrm>
              <a:off x="2807962" y="3018575"/>
              <a:ext cx="86418" cy="29506"/>
            </a:xfrm>
            <a:custGeom>
              <a:avLst/>
              <a:gdLst/>
              <a:ahLst/>
              <a:cxnLst/>
              <a:rect l="l" t="t" r="r" b="b"/>
              <a:pathLst>
                <a:path w="2715" h="927" extrusionOk="0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624;p64"/>
            <p:cNvSpPr/>
            <p:nvPr/>
          </p:nvSpPr>
          <p:spPr>
            <a:xfrm>
              <a:off x="2753373" y="2973376"/>
              <a:ext cx="195213" cy="254704"/>
            </a:xfrm>
            <a:custGeom>
              <a:avLst/>
              <a:gdLst/>
              <a:ahLst/>
              <a:cxnLst/>
              <a:rect l="l" t="t" r="r" b="b"/>
              <a:pathLst>
                <a:path w="6133" h="8002" extrusionOk="0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625;p64"/>
            <p:cNvSpPr/>
            <p:nvPr/>
          </p:nvSpPr>
          <p:spPr>
            <a:xfrm>
              <a:off x="2905361" y="3195072"/>
              <a:ext cx="10631" cy="32244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626;p64"/>
            <p:cNvSpPr/>
            <p:nvPr/>
          </p:nvSpPr>
          <p:spPr>
            <a:xfrm>
              <a:off x="2939069" y="2934735"/>
              <a:ext cx="161856" cy="169049"/>
            </a:xfrm>
            <a:custGeom>
              <a:avLst/>
              <a:gdLst/>
              <a:ahLst/>
              <a:cxnLst/>
              <a:rect l="l" t="t" r="r" b="b"/>
              <a:pathLst>
                <a:path w="5085" h="531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627;p64"/>
            <p:cNvSpPr/>
            <p:nvPr/>
          </p:nvSpPr>
          <p:spPr>
            <a:xfrm>
              <a:off x="3002379" y="2902523"/>
              <a:ext cx="32244" cy="96668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628;p64"/>
            <p:cNvSpPr/>
            <p:nvPr/>
          </p:nvSpPr>
          <p:spPr>
            <a:xfrm>
              <a:off x="3003143" y="3005206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4241;p112">
            <a:extLst>
              <a:ext uri="{FF2B5EF4-FFF2-40B4-BE49-F238E27FC236}">
                <a16:creationId xmlns:a16="http://schemas.microsoft.com/office/drawing/2014/main" id="{977A4E13-D13A-4D03-AF04-B229FFC1E8C0}"/>
              </a:ext>
            </a:extLst>
          </p:cNvPr>
          <p:cNvGrpSpPr/>
          <p:nvPr/>
        </p:nvGrpSpPr>
        <p:grpSpPr>
          <a:xfrm>
            <a:off x="1560436" y="1002194"/>
            <a:ext cx="709473" cy="1295288"/>
            <a:chOff x="2656082" y="2287427"/>
            <a:chExt cx="207582" cy="359594"/>
          </a:xfrm>
          <a:solidFill>
            <a:schemeClr val="tx1">
              <a:lumMod val="75000"/>
            </a:schemeClr>
          </a:solidFill>
        </p:grpSpPr>
        <p:sp>
          <p:nvSpPr>
            <p:cNvPr id="66" name="Google Shape;4242;p112">
              <a:extLst>
                <a:ext uri="{FF2B5EF4-FFF2-40B4-BE49-F238E27FC236}">
                  <a16:creationId xmlns:a16="http://schemas.microsoft.com/office/drawing/2014/main" id="{213DBFF5-F0B8-4225-8269-4747FE67610D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243;p112">
              <a:extLst>
                <a:ext uri="{FF2B5EF4-FFF2-40B4-BE49-F238E27FC236}">
                  <a16:creationId xmlns:a16="http://schemas.microsoft.com/office/drawing/2014/main" id="{6A15DC16-C320-49E9-B011-BB48C6869838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244;p112">
              <a:extLst>
                <a:ext uri="{FF2B5EF4-FFF2-40B4-BE49-F238E27FC236}">
                  <a16:creationId xmlns:a16="http://schemas.microsoft.com/office/drawing/2014/main" id="{AC839CED-50BF-46E9-859A-E30F4042B11B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245;p112">
              <a:extLst>
                <a:ext uri="{FF2B5EF4-FFF2-40B4-BE49-F238E27FC236}">
                  <a16:creationId xmlns:a16="http://schemas.microsoft.com/office/drawing/2014/main" id="{3E5ACCDF-176E-4E60-8F0D-30D8E3F9308B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4241;p112">
            <a:extLst>
              <a:ext uri="{FF2B5EF4-FFF2-40B4-BE49-F238E27FC236}">
                <a16:creationId xmlns:a16="http://schemas.microsoft.com/office/drawing/2014/main" id="{4EB5295F-FA0D-4963-A490-F98FEDAB5970}"/>
              </a:ext>
            </a:extLst>
          </p:cNvPr>
          <p:cNvGrpSpPr/>
          <p:nvPr/>
        </p:nvGrpSpPr>
        <p:grpSpPr>
          <a:xfrm>
            <a:off x="5511371" y="1002194"/>
            <a:ext cx="709473" cy="1295288"/>
            <a:chOff x="2656082" y="2287427"/>
            <a:chExt cx="207582" cy="359594"/>
          </a:xfrm>
          <a:solidFill>
            <a:schemeClr val="tx1">
              <a:lumMod val="75000"/>
            </a:schemeClr>
          </a:solidFill>
        </p:grpSpPr>
        <p:sp>
          <p:nvSpPr>
            <p:cNvPr id="93" name="Google Shape;4242;p112">
              <a:extLst>
                <a:ext uri="{FF2B5EF4-FFF2-40B4-BE49-F238E27FC236}">
                  <a16:creationId xmlns:a16="http://schemas.microsoft.com/office/drawing/2014/main" id="{CBD97E05-17F0-4E86-B776-F55E39F717A9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243;p112">
              <a:extLst>
                <a:ext uri="{FF2B5EF4-FFF2-40B4-BE49-F238E27FC236}">
                  <a16:creationId xmlns:a16="http://schemas.microsoft.com/office/drawing/2014/main" id="{B1D6370A-BABF-400A-8D6D-8234AB6A7CC4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244;p112">
              <a:extLst>
                <a:ext uri="{FF2B5EF4-FFF2-40B4-BE49-F238E27FC236}">
                  <a16:creationId xmlns:a16="http://schemas.microsoft.com/office/drawing/2014/main" id="{9956B095-B119-4880-ABC1-CDD4F93559CA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245;p112">
              <a:extLst>
                <a:ext uri="{FF2B5EF4-FFF2-40B4-BE49-F238E27FC236}">
                  <a16:creationId xmlns:a16="http://schemas.microsoft.com/office/drawing/2014/main" id="{C84AF45B-EC2E-4BFA-BD62-924FC6C1D441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3674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PROPOSTA MUSICALL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5D406C46-A7E4-4502-8836-A0CBFD462C90}"/>
              </a:ext>
            </a:extLst>
          </p:cNvPr>
          <p:cNvCxnSpPr>
            <a:cxnSpLocks/>
          </p:cNvCxnSpPr>
          <p:nvPr/>
        </p:nvCxnSpPr>
        <p:spPr>
          <a:xfrm>
            <a:off x="4960665" y="1273586"/>
            <a:ext cx="0" cy="3072810"/>
          </a:xfrm>
          <a:prstGeom prst="line">
            <a:avLst/>
          </a:prstGeom>
          <a:ln>
            <a:solidFill>
              <a:srgbClr val="AC80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m 91" descr="Círculo&#10;&#10;Descrição gerada automaticamente">
            <a:extLst>
              <a:ext uri="{FF2B5EF4-FFF2-40B4-BE49-F238E27FC236}">
                <a16:creationId xmlns:a16="http://schemas.microsoft.com/office/drawing/2014/main" id="{537A3A27-64CA-4114-B974-F05DC03CFE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27195" y="885206"/>
            <a:ext cx="980244" cy="982244"/>
          </a:xfrm>
          <a:prstGeom prst="rect">
            <a:avLst/>
          </a:prstGeom>
        </p:spPr>
      </p:pic>
      <p:sp>
        <p:nvSpPr>
          <p:cNvPr id="93" name="CaixaDeTexto 92">
            <a:extLst>
              <a:ext uri="{FF2B5EF4-FFF2-40B4-BE49-F238E27FC236}">
                <a16:creationId xmlns:a16="http://schemas.microsoft.com/office/drawing/2014/main" id="{D97BDB74-60A4-4A48-AD6B-63380B7A9E12}"/>
              </a:ext>
            </a:extLst>
          </p:cNvPr>
          <p:cNvSpPr txBox="1"/>
          <p:nvPr/>
        </p:nvSpPr>
        <p:spPr>
          <a:xfrm>
            <a:off x="1028662" y="2225214"/>
            <a:ext cx="37773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AC8004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FC000"/>
                </a:solidFill>
              </a:rPr>
              <a:t>Missão :</a:t>
            </a:r>
          </a:p>
          <a:p>
            <a:r>
              <a:rPr lang="pt-BR" dirty="0">
                <a:solidFill>
                  <a:srgbClr val="FFC000"/>
                </a:solidFill>
              </a:rPr>
              <a:t>Trazer facilidade para o mundo dos músicos, proporcionar ao usuário a possiblidade de encontrar pessoas de acordo com suas expectativas.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2C59F52C-9946-4EBB-9C84-3C1981189CBC}"/>
              </a:ext>
            </a:extLst>
          </p:cNvPr>
          <p:cNvSpPr txBox="1"/>
          <p:nvPr/>
        </p:nvSpPr>
        <p:spPr>
          <a:xfrm>
            <a:off x="5269333" y="2192977"/>
            <a:ext cx="37483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AC8004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FC000"/>
                </a:solidFill>
              </a:rPr>
              <a:t>Visão :</a:t>
            </a:r>
          </a:p>
          <a:p>
            <a:r>
              <a:rPr lang="pt-BR" dirty="0">
                <a:solidFill>
                  <a:srgbClr val="FFC000"/>
                </a:solidFill>
              </a:rPr>
              <a:t>Sermos uma plataforma web e mobile que traga segurança, autonomia e que efetivamente integre músicos a outros músicos.</a:t>
            </a:r>
          </a:p>
        </p:txBody>
      </p:sp>
      <p:grpSp>
        <p:nvGrpSpPr>
          <p:cNvPr id="9" name="Google Shape;5315;p114">
            <a:extLst>
              <a:ext uri="{FF2B5EF4-FFF2-40B4-BE49-F238E27FC236}">
                <a16:creationId xmlns:a16="http://schemas.microsoft.com/office/drawing/2014/main" id="{A273E27B-8D4E-48D4-8945-5B082B9786CA}"/>
              </a:ext>
            </a:extLst>
          </p:cNvPr>
          <p:cNvGrpSpPr/>
          <p:nvPr/>
        </p:nvGrpSpPr>
        <p:grpSpPr>
          <a:xfrm>
            <a:off x="6582262" y="1075157"/>
            <a:ext cx="1130921" cy="792293"/>
            <a:chOff x="4048787" y="2977019"/>
            <a:chExt cx="283488" cy="198604"/>
          </a:xfrm>
          <a:solidFill>
            <a:srgbClr val="B2B1AE"/>
          </a:solidFill>
        </p:grpSpPr>
        <p:sp>
          <p:nvSpPr>
            <p:cNvPr id="10" name="Google Shape;5316;p114">
              <a:extLst>
                <a:ext uri="{FF2B5EF4-FFF2-40B4-BE49-F238E27FC236}">
                  <a16:creationId xmlns:a16="http://schemas.microsoft.com/office/drawing/2014/main" id="{9AC17F16-F598-4B8A-A8C8-F755260BE426}"/>
                </a:ext>
              </a:extLst>
            </p:cNvPr>
            <p:cNvSpPr/>
            <p:nvPr/>
          </p:nvSpPr>
          <p:spPr>
            <a:xfrm>
              <a:off x="4277659" y="3015880"/>
              <a:ext cx="25048" cy="19128"/>
            </a:xfrm>
            <a:custGeom>
              <a:avLst/>
              <a:gdLst/>
              <a:ahLst/>
              <a:cxnLst/>
              <a:rect l="l" t="t" r="r" b="b"/>
              <a:pathLst>
                <a:path w="787" h="601" extrusionOk="0">
                  <a:moveTo>
                    <a:pt x="157" y="1"/>
                  </a:moveTo>
                  <a:cubicBezTo>
                    <a:pt x="113" y="1"/>
                    <a:pt x="70" y="22"/>
                    <a:pt x="49" y="65"/>
                  </a:cubicBezTo>
                  <a:cubicBezTo>
                    <a:pt x="1" y="125"/>
                    <a:pt x="13" y="220"/>
                    <a:pt x="84" y="256"/>
                  </a:cubicBezTo>
                  <a:cubicBezTo>
                    <a:pt x="239" y="363"/>
                    <a:pt x="382" y="470"/>
                    <a:pt x="549" y="577"/>
                  </a:cubicBezTo>
                  <a:cubicBezTo>
                    <a:pt x="584" y="589"/>
                    <a:pt x="608" y="601"/>
                    <a:pt x="620" y="601"/>
                  </a:cubicBezTo>
                  <a:cubicBezTo>
                    <a:pt x="668" y="601"/>
                    <a:pt x="715" y="589"/>
                    <a:pt x="739" y="541"/>
                  </a:cubicBezTo>
                  <a:cubicBezTo>
                    <a:pt x="787" y="482"/>
                    <a:pt x="775" y="398"/>
                    <a:pt x="703" y="351"/>
                  </a:cubicBezTo>
                  <a:cubicBezTo>
                    <a:pt x="537" y="232"/>
                    <a:pt x="382" y="125"/>
                    <a:pt x="239" y="29"/>
                  </a:cubicBezTo>
                  <a:cubicBezTo>
                    <a:pt x="215" y="10"/>
                    <a:pt x="186" y="1"/>
                    <a:pt x="1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17;p114">
              <a:extLst>
                <a:ext uri="{FF2B5EF4-FFF2-40B4-BE49-F238E27FC236}">
                  <a16:creationId xmlns:a16="http://schemas.microsoft.com/office/drawing/2014/main" id="{1ED0C8DE-2DFF-456C-9E8A-5FABEC43AF1B}"/>
                </a:ext>
              </a:extLst>
            </p:cNvPr>
            <p:cNvSpPr/>
            <p:nvPr/>
          </p:nvSpPr>
          <p:spPr>
            <a:xfrm>
              <a:off x="4101462" y="2977019"/>
              <a:ext cx="165630" cy="42458"/>
            </a:xfrm>
            <a:custGeom>
              <a:avLst/>
              <a:gdLst/>
              <a:ahLst/>
              <a:cxnLst/>
              <a:rect l="l" t="t" r="r" b="b"/>
              <a:pathLst>
                <a:path w="5204" h="1334" extrusionOk="0">
                  <a:moveTo>
                    <a:pt x="2810" y="0"/>
                  </a:moveTo>
                  <a:cubicBezTo>
                    <a:pt x="2132" y="0"/>
                    <a:pt x="1239" y="357"/>
                    <a:pt x="84" y="1084"/>
                  </a:cubicBezTo>
                  <a:cubicBezTo>
                    <a:pt x="24" y="1119"/>
                    <a:pt x="1" y="1215"/>
                    <a:pt x="48" y="1274"/>
                  </a:cubicBezTo>
                  <a:cubicBezTo>
                    <a:pt x="72" y="1322"/>
                    <a:pt x="120" y="1334"/>
                    <a:pt x="167" y="1334"/>
                  </a:cubicBezTo>
                  <a:cubicBezTo>
                    <a:pt x="191" y="1334"/>
                    <a:pt x="203" y="1334"/>
                    <a:pt x="239" y="1322"/>
                  </a:cubicBezTo>
                  <a:cubicBezTo>
                    <a:pt x="1334" y="619"/>
                    <a:pt x="2167" y="274"/>
                    <a:pt x="2798" y="274"/>
                  </a:cubicBezTo>
                  <a:cubicBezTo>
                    <a:pt x="3346" y="274"/>
                    <a:pt x="4061" y="524"/>
                    <a:pt x="4965" y="1060"/>
                  </a:cubicBezTo>
                  <a:cubicBezTo>
                    <a:pt x="4987" y="1077"/>
                    <a:pt x="5014" y="1085"/>
                    <a:pt x="5041" y="1085"/>
                  </a:cubicBezTo>
                  <a:cubicBezTo>
                    <a:pt x="5088" y="1085"/>
                    <a:pt x="5138" y="1062"/>
                    <a:pt x="5168" y="1024"/>
                  </a:cubicBezTo>
                  <a:cubicBezTo>
                    <a:pt x="5204" y="953"/>
                    <a:pt x="5180" y="869"/>
                    <a:pt x="5120" y="834"/>
                  </a:cubicBezTo>
                  <a:cubicBezTo>
                    <a:pt x="4168" y="262"/>
                    <a:pt x="3406" y="0"/>
                    <a:pt x="2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18;p114">
              <a:extLst>
                <a:ext uri="{FF2B5EF4-FFF2-40B4-BE49-F238E27FC236}">
                  <a16:creationId xmlns:a16="http://schemas.microsoft.com/office/drawing/2014/main" id="{90BE321D-7DC7-448F-A160-A372A43B748D}"/>
                </a:ext>
              </a:extLst>
            </p:cNvPr>
            <p:cNvSpPr/>
            <p:nvPr/>
          </p:nvSpPr>
          <p:spPr>
            <a:xfrm>
              <a:off x="4048787" y="3000508"/>
              <a:ext cx="283488" cy="175115"/>
            </a:xfrm>
            <a:custGeom>
              <a:avLst/>
              <a:gdLst/>
              <a:ahLst/>
              <a:cxnLst/>
              <a:rect l="l" t="t" r="r" b="b"/>
              <a:pathLst>
                <a:path w="8907" h="5502" extrusionOk="0">
                  <a:moveTo>
                    <a:pt x="4453" y="286"/>
                  </a:moveTo>
                  <a:cubicBezTo>
                    <a:pt x="5596" y="286"/>
                    <a:pt x="7894" y="2072"/>
                    <a:pt x="8561" y="2620"/>
                  </a:cubicBezTo>
                  <a:cubicBezTo>
                    <a:pt x="8609" y="2655"/>
                    <a:pt x="8621" y="2691"/>
                    <a:pt x="8621" y="2751"/>
                  </a:cubicBezTo>
                  <a:cubicBezTo>
                    <a:pt x="8621" y="2810"/>
                    <a:pt x="8609" y="2858"/>
                    <a:pt x="8561" y="2894"/>
                  </a:cubicBezTo>
                  <a:cubicBezTo>
                    <a:pt x="7894" y="3441"/>
                    <a:pt x="5596" y="5227"/>
                    <a:pt x="4453" y="5227"/>
                  </a:cubicBezTo>
                  <a:cubicBezTo>
                    <a:pt x="3310" y="5227"/>
                    <a:pt x="1013" y="3441"/>
                    <a:pt x="346" y="2894"/>
                  </a:cubicBezTo>
                  <a:cubicBezTo>
                    <a:pt x="298" y="2858"/>
                    <a:pt x="286" y="2810"/>
                    <a:pt x="286" y="2751"/>
                  </a:cubicBezTo>
                  <a:cubicBezTo>
                    <a:pt x="286" y="2691"/>
                    <a:pt x="310" y="2655"/>
                    <a:pt x="346" y="2620"/>
                  </a:cubicBezTo>
                  <a:cubicBezTo>
                    <a:pt x="1013" y="2072"/>
                    <a:pt x="3310" y="286"/>
                    <a:pt x="4453" y="286"/>
                  </a:cubicBezTo>
                  <a:close/>
                  <a:moveTo>
                    <a:pt x="4453" y="0"/>
                  </a:moveTo>
                  <a:cubicBezTo>
                    <a:pt x="3251" y="0"/>
                    <a:pt x="1060" y="1679"/>
                    <a:pt x="167" y="2405"/>
                  </a:cubicBezTo>
                  <a:cubicBezTo>
                    <a:pt x="60" y="2501"/>
                    <a:pt x="1" y="2620"/>
                    <a:pt x="1" y="2751"/>
                  </a:cubicBezTo>
                  <a:cubicBezTo>
                    <a:pt x="1" y="2882"/>
                    <a:pt x="60" y="3025"/>
                    <a:pt x="167" y="3096"/>
                  </a:cubicBezTo>
                  <a:cubicBezTo>
                    <a:pt x="1060" y="3822"/>
                    <a:pt x="3251" y="5501"/>
                    <a:pt x="4453" y="5501"/>
                  </a:cubicBezTo>
                  <a:cubicBezTo>
                    <a:pt x="5656" y="5501"/>
                    <a:pt x="7847" y="3822"/>
                    <a:pt x="8740" y="3096"/>
                  </a:cubicBezTo>
                  <a:cubicBezTo>
                    <a:pt x="8847" y="3001"/>
                    <a:pt x="8906" y="2882"/>
                    <a:pt x="8906" y="2751"/>
                  </a:cubicBezTo>
                  <a:cubicBezTo>
                    <a:pt x="8906" y="2620"/>
                    <a:pt x="8847" y="2501"/>
                    <a:pt x="8740" y="2405"/>
                  </a:cubicBezTo>
                  <a:cubicBezTo>
                    <a:pt x="7847" y="1679"/>
                    <a:pt x="5656" y="0"/>
                    <a:pt x="44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19;p114">
              <a:extLst>
                <a:ext uri="{FF2B5EF4-FFF2-40B4-BE49-F238E27FC236}">
                  <a16:creationId xmlns:a16="http://schemas.microsoft.com/office/drawing/2014/main" id="{41C81D96-DE04-4A63-B4B6-A97641175B1B}"/>
                </a:ext>
              </a:extLst>
            </p:cNvPr>
            <p:cNvSpPr/>
            <p:nvPr/>
          </p:nvSpPr>
          <p:spPr>
            <a:xfrm>
              <a:off x="4126478" y="3024347"/>
              <a:ext cx="129220" cy="127437"/>
            </a:xfrm>
            <a:custGeom>
              <a:avLst/>
              <a:gdLst/>
              <a:ahLst/>
              <a:cxnLst/>
              <a:rect l="l" t="t" r="r" b="b"/>
              <a:pathLst>
                <a:path w="4060" h="4004" extrusionOk="0">
                  <a:moveTo>
                    <a:pt x="2016" y="0"/>
                  </a:moveTo>
                  <a:cubicBezTo>
                    <a:pt x="1995" y="0"/>
                    <a:pt x="1974" y="1"/>
                    <a:pt x="1953" y="1"/>
                  </a:cubicBezTo>
                  <a:cubicBezTo>
                    <a:pt x="893" y="25"/>
                    <a:pt x="48" y="894"/>
                    <a:pt x="12" y="1930"/>
                  </a:cubicBezTo>
                  <a:cubicBezTo>
                    <a:pt x="0" y="2454"/>
                    <a:pt x="179" y="2942"/>
                    <a:pt x="512" y="3299"/>
                  </a:cubicBezTo>
                  <a:cubicBezTo>
                    <a:pt x="542" y="3329"/>
                    <a:pt x="578" y="3344"/>
                    <a:pt x="613" y="3344"/>
                  </a:cubicBezTo>
                  <a:cubicBezTo>
                    <a:pt x="649" y="3344"/>
                    <a:pt x="685" y="3329"/>
                    <a:pt x="715" y="3299"/>
                  </a:cubicBezTo>
                  <a:cubicBezTo>
                    <a:pt x="762" y="3252"/>
                    <a:pt x="774" y="3169"/>
                    <a:pt x="715" y="3109"/>
                  </a:cubicBezTo>
                  <a:cubicBezTo>
                    <a:pt x="429" y="2776"/>
                    <a:pt x="286" y="2359"/>
                    <a:pt x="298" y="1906"/>
                  </a:cubicBezTo>
                  <a:cubicBezTo>
                    <a:pt x="346" y="1025"/>
                    <a:pt x="1060" y="299"/>
                    <a:pt x="1941" y="263"/>
                  </a:cubicBezTo>
                  <a:cubicBezTo>
                    <a:pt x="1969" y="262"/>
                    <a:pt x="1996" y="261"/>
                    <a:pt x="2024" y="261"/>
                  </a:cubicBezTo>
                  <a:cubicBezTo>
                    <a:pt x="2975" y="261"/>
                    <a:pt x="3762" y="1053"/>
                    <a:pt x="3739" y="2026"/>
                  </a:cubicBezTo>
                  <a:cubicBezTo>
                    <a:pt x="3727" y="2930"/>
                    <a:pt x="2977" y="3692"/>
                    <a:pt x="2072" y="3716"/>
                  </a:cubicBezTo>
                  <a:cubicBezTo>
                    <a:pt x="2050" y="3717"/>
                    <a:pt x="2027" y="3717"/>
                    <a:pt x="2005" y="3717"/>
                  </a:cubicBezTo>
                  <a:cubicBezTo>
                    <a:pt x="1717" y="3717"/>
                    <a:pt x="1423" y="3646"/>
                    <a:pt x="1191" y="3514"/>
                  </a:cubicBezTo>
                  <a:cubicBezTo>
                    <a:pt x="1167" y="3500"/>
                    <a:pt x="1144" y="3493"/>
                    <a:pt x="1121" y="3493"/>
                  </a:cubicBezTo>
                  <a:cubicBezTo>
                    <a:pt x="1086" y="3493"/>
                    <a:pt x="1053" y="3509"/>
                    <a:pt x="1024" y="3538"/>
                  </a:cubicBezTo>
                  <a:cubicBezTo>
                    <a:pt x="965" y="3597"/>
                    <a:pt x="989" y="3716"/>
                    <a:pt x="1060" y="3764"/>
                  </a:cubicBezTo>
                  <a:cubicBezTo>
                    <a:pt x="1339" y="3920"/>
                    <a:pt x="1660" y="4003"/>
                    <a:pt x="1993" y="4003"/>
                  </a:cubicBezTo>
                  <a:cubicBezTo>
                    <a:pt x="2015" y="4003"/>
                    <a:pt x="2038" y="4003"/>
                    <a:pt x="2060" y="4002"/>
                  </a:cubicBezTo>
                  <a:cubicBezTo>
                    <a:pt x="3108" y="3966"/>
                    <a:pt x="3989" y="3121"/>
                    <a:pt x="4025" y="2061"/>
                  </a:cubicBezTo>
                  <a:cubicBezTo>
                    <a:pt x="4060" y="939"/>
                    <a:pt x="3142" y="0"/>
                    <a:pt x="20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20;p114">
              <a:extLst>
                <a:ext uri="{FF2B5EF4-FFF2-40B4-BE49-F238E27FC236}">
                  <a16:creationId xmlns:a16="http://schemas.microsoft.com/office/drawing/2014/main" id="{F7E078D3-6583-47F1-B85F-A9A9BBD28BE2}"/>
                </a:ext>
              </a:extLst>
            </p:cNvPr>
            <p:cNvSpPr/>
            <p:nvPr/>
          </p:nvSpPr>
          <p:spPr>
            <a:xfrm>
              <a:off x="4156778" y="3054678"/>
              <a:ext cx="68238" cy="68270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1072" y="1"/>
                  </a:moveTo>
                  <a:cubicBezTo>
                    <a:pt x="477" y="1"/>
                    <a:pt x="1" y="477"/>
                    <a:pt x="1" y="1073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3"/>
                  </a:cubicBezTo>
                  <a:cubicBezTo>
                    <a:pt x="2132" y="977"/>
                    <a:pt x="2073" y="918"/>
                    <a:pt x="2001" y="918"/>
                  </a:cubicBezTo>
                  <a:cubicBezTo>
                    <a:pt x="1918" y="918"/>
                    <a:pt x="1858" y="977"/>
                    <a:pt x="1858" y="1049"/>
                  </a:cubicBezTo>
                  <a:cubicBezTo>
                    <a:pt x="1858" y="1489"/>
                    <a:pt x="1501" y="1846"/>
                    <a:pt x="1072" y="1846"/>
                  </a:cubicBezTo>
                  <a:cubicBezTo>
                    <a:pt x="644" y="1846"/>
                    <a:pt x="287" y="1489"/>
                    <a:pt x="287" y="1049"/>
                  </a:cubicBezTo>
                  <a:cubicBezTo>
                    <a:pt x="287" y="620"/>
                    <a:pt x="644" y="263"/>
                    <a:pt x="1072" y="263"/>
                  </a:cubicBezTo>
                  <a:cubicBezTo>
                    <a:pt x="1144" y="263"/>
                    <a:pt x="1203" y="203"/>
                    <a:pt x="1203" y="132"/>
                  </a:cubicBezTo>
                  <a:cubicBezTo>
                    <a:pt x="1203" y="60"/>
                    <a:pt x="1144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5321;p114">
              <a:extLst>
                <a:ext uri="{FF2B5EF4-FFF2-40B4-BE49-F238E27FC236}">
                  <a16:creationId xmlns:a16="http://schemas.microsoft.com/office/drawing/2014/main" id="{46DA6778-B683-4D33-BD33-0D5A356DC2CA}"/>
                </a:ext>
              </a:extLst>
            </p:cNvPr>
            <p:cNvSpPr/>
            <p:nvPr/>
          </p:nvSpPr>
          <p:spPr>
            <a:xfrm>
              <a:off x="4198090" y="3060375"/>
              <a:ext cx="20879" cy="20879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22" y="1"/>
                  </a:moveTo>
                  <a:cubicBezTo>
                    <a:pt x="143" y="1"/>
                    <a:pt x="1" y="143"/>
                    <a:pt x="1" y="322"/>
                  </a:cubicBezTo>
                  <a:cubicBezTo>
                    <a:pt x="1" y="501"/>
                    <a:pt x="143" y="655"/>
                    <a:pt x="322" y="655"/>
                  </a:cubicBezTo>
                  <a:cubicBezTo>
                    <a:pt x="501" y="655"/>
                    <a:pt x="655" y="501"/>
                    <a:pt x="655" y="322"/>
                  </a:cubicBezTo>
                  <a:cubicBezTo>
                    <a:pt x="655" y="143"/>
                    <a:pt x="501" y="1"/>
                    <a:pt x="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3579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MATRIZ DE CONCORRENCIA</a:t>
            </a:r>
            <a:endParaRPr dirty="0">
              <a:solidFill>
                <a:srgbClr val="FFC000"/>
              </a:solidFill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5462BA6E-12C7-4C2B-9F5A-EB226BD1C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332898"/>
              </p:ext>
            </p:extLst>
          </p:nvPr>
        </p:nvGraphicFramePr>
        <p:xfrm>
          <a:off x="1568237" y="123824"/>
          <a:ext cx="6959075" cy="4728708"/>
        </p:xfrm>
        <a:graphic>
          <a:graphicData uri="http://schemas.openxmlformats.org/drawingml/2006/table">
            <a:tbl>
              <a:tblPr/>
              <a:tblGrid>
                <a:gridCol w="3127179">
                  <a:extLst>
                    <a:ext uri="{9D8B030D-6E8A-4147-A177-3AD203B41FA5}">
                      <a16:colId xmlns:a16="http://schemas.microsoft.com/office/drawing/2014/main" val="2147131048"/>
                    </a:ext>
                  </a:extLst>
                </a:gridCol>
                <a:gridCol w="939622">
                  <a:extLst>
                    <a:ext uri="{9D8B030D-6E8A-4147-A177-3AD203B41FA5}">
                      <a16:colId xmlns:a16="http://schemas.microsoft.com/office/drawing/2014/main" val="2527413335"/>
                    </a:ext>
                  </a:extLst>
                </a:gridCol>
                <a:gridCol w="939622">
                  <a:extLst>
                    <a:ext uri="{9D8B030D-6E8A-4147-A177-3AD203B41FA5}">
                      <a16:colId xmlns:a16="http://schemas.microsoft.com/office/drawing/2014/main" val="2996462057"/>
                    </a:ext>
                  </a:extLst>
                </a:gridCol>
                <a:gridCol w="1013030">
                  <a:extLst>
                    <a:ext uri="{9D8B030D-6E8A-4147-A177-3AD203B41FA5}">
                      <a16:colId xmlns:a16="http://schemas.microsoft.com/office/drawing/2014/main" val="367559437"/>
                    </a:ext>
                  </a:extLst>
                </a:gridCol>
                <a:gridCol w="939622">
                  <a:extLst>
                    <a:ext uri="{9D8B030D-6E8A-4147-A177-3AD203B41FA5}">
                      <a16:colId xmlns:a16="http://schemas.microsoft.com/office/drawing/2014/main" val="186180157"/>
                    </a:ext>
                  </a:extLst>
                </a:gridCol>
              </a:tblGrid>
              <a:tr h="348884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Matriz de Concorrência</a:t>
                      </a:r>
                    </a:p>
                  </a:txBody>
                  <a:tcPr marL="95252" marR="95252" marT="47626" marB="47626" anchor="b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268860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b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Amy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Vampr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Bandfriend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MusicAll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47415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Notificações por Push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326400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Livre de geolocalização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809783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Chat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301585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Segurança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211369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Ad-free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047844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Pouca digitação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130052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Compartilhamento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073629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Acesso facilitado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454521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Análise de dados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569231"/>
                  </a:ext>
                </a:extLst>
              </a:tr>
              <a:tr h="25814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Integração com outras ferramentas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920061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Suporte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118441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Gameficação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233579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Conteúdo totalmente free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105747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Privacidade de dados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893109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Boa experiência do usuário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077117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Linguagem PT/BR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69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01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INOVAÇÃO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97" name="Google Shape;171;p28">
            <a:extLst>
              <a:ext uri="{FF2B5EF4-FFF2-40B4-BE49-F238E27FC236}">
                <a16:creationId xmlns:a16="http://schemas.microsoft.com/office/drawing/2014/main" id="{236CF279-A512-45DB-8DA1-34E262D3A208}"/>
              </a:ext>
            </a:extLst>
          </p:cNvPr>
          <p:cNvSpPr/>
          <p:nvPr/>
        </p:nvSpPr>
        <p:spPr>
          <a:xfrm rot="-1799724">
            <a:off x="1671223" y="156025"/>
            <a:ext cx="8933464" cy="3315641"/>
          </a:xfrm>
          <a:prstGeom prst="roundRect">
            <a:avLst>
              <a:gd name="adj" fmla="val 50000"/>
            </a:avLst>
          </a:prstGeom>
          <a:solidFill>
            <a:srgbClr val="FFC000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454;p58">
            <a:extLst>
              <a:ext uri="{FF2B5EF4-FFF2-40B4-BE49-F238E27FC236}">
                <a16:creationId xmlns:a16="http://schemas.microsoft.com/office/drawing/2014/main" id="{B09DEB0D-B43C-4F35-9C50-7E8612CD92C6}"/>
              </a:ext>
            </a:extLst>
          </p:cNvPr>
          <p:cNvSpPr txBox="1">
            <a:spLocks/>
          </p:cNvSpPr>
          <p:nvPr/>
        </p:nvSpPr>
        <p:spPr>
          <a:xfrm>
            <a:off x="2466305" y="2333045"/>
            <a:ext cx="4211390" cy="1497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1600" b="1" dirty="0" err="1">
                <a:solidFill>
                  <a:schemeClr val="bg1"/>
                </a:solidFill>
              </a:rPr>
              <a:t>Fornecer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uma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aplicação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rgbClr val="2D2C2B"/>
                </a:solidFill>
              </a:rPr>
              <a:t>livre de coleta de dados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rgbClr val="2D2C2B"/>
                </a:solidFill>
              </a:rPr>
              <a:t>divertida</a:t>
            </a:r>
            <a:r>
              <a:rPr lang="en-US" sz="1600" b="1" dirty="0">
                <a:solidFill>
                  <a:schemeClr val="bg1"/>
                </a:solidFill>
              </a:rPr>
              <a:t> e </a:t>
            </a:r>
            <a:r>
              <a:rPr lang="en-US" sz="1600" b="1" dirty="0">
                <a:solidFill>
                  <a:srgbClr val="2D2C2B"/>
                </a:solidFill>
              </a:rPr>
              <a:t>com </a:t>
            </a:r>
            <a:r>
              <a:rPr lang="en-US" sz="1600" b="1" dirty="0" err="1">
                <a:solidFill>
                  <a:srgbClr val="2D2C2B"/>
                </a:solidFill>
              </a:rPr>
              <a:t>assistência</a:t>
            </a:r>
            <a:r>
              <a:rPr lang="en-US" sz="1600" b="1" dirty="0">
                <a:solidFill>
                  <a:srgbClr val="2D2C2B"/>
                </a:solidFill>
              </a:rPr>
              <a:t> integral</a:t>
            </a:r>
            <a:r>
              <a:rPr lang="en-US" sz="1600" b="1" dirty="0">
                <a:solidFill>
                  <a:schemeClr val="bg1"/>
                </a:solidFill>
              </a:rPr>
              <a:t> para </a:t>
            </a:r>
            <a:r>
              <a:rPr lang="en-US" sz="1600" b="1" dirty="0" err="1">
                <a:solidFill>
                  <a:schemeClr val="bg1"/>
                </a:solidFill>
              </a:rPr>
              <a:t>nossos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usuários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trazendo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rgbClr val="2D2C2B"/>
                </a:solidFill>
              </a:rPr>
              <a:t>atualizações</a:t>
            </a:r>
            <a:r>
              <a:rPr lang="en-US" sz="1600" b="1" dirty="0">
                <a:solidFill>
                  <a:srgbClr val="2D2C2B"/>
                </a:solidFill>
              </a:rPr>
              <a:t> </a:t>
            </a:r>
            <a:r>
              <a:rPr lang="en-US" sz="1600" b="1" dirty="0" err="1">
                <a:solidFill>
                  <a:srgbClr val="2D2C2B"/>
                </a:solidFill>
              </a:rPr>
              <a:t>constante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pt-BR" sz="1600" b="1" dirty="0">
                <a:solidFill>
                  <a:schemeClr val="bg1"/>
                </a:solidFill>
              </a:rPr>
              <a:t>baseadas </a:t>
            </a:r>
            <a:r>
              <a:rPr lang="en-US" sz="1600" b="1" dirty="0" err="1">
                <a:solidFill>
                  <a:schemeClr val="bg1"/>
                </a:solidFill>
              </a:rPr>
              <a:t>nas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experiências</a:t>
            </a:r>
            <a:r>
              <a:rPr lang="en-US" sz="1600" b="1" dirty="0">
                <a:solidFill>
                  <a:schemeClr val="bg1"/>
                </a:solidFill>
              </a:rPr>
              <a:t> de </a:t>
            </a:r>
            <a:r>
              <a:rPr lang="en-US" sz="1600" b="1" dirty="0" err="1">
                <a:solidFill>
                  <a:schemeClr val="bg1"/>
                </a:solidFill>
              </a:rPr>
              <a:t>nossos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clientes</a:t>
            </a:r>
            <a:r>
              <a:rPr lang="en-US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9" name="Google Shape;183;p29">
            <a:extLst>
              <a:ext uri="{FF2B5EF4-FFF2-40B4-BE49-F238E27FC236}">
                <a16:creationId xmlns:a16="http://schemas.microsoft.com/office/drawing/2014/main" id="{84B06B11-DF6F-44A6-84A2-1D7B3E8E3082}"/>
              </a:ext>
            </a:extLst>
          </p:cNvPr>
          <p:cNvSpPr/>
          <p:nvPr/>
        </p:nvSpPr>
        <p:spPr>
          <a:xfrm>
            <a:off x="736797" y="4154148"/>
            <a:ext cx="1477500" cy="1477500"/>
          </a:xfrm>
          <a:prstGeom prst="ellipse">
            <a:avLst/>
          </a:prstGeom>
          <a:solidFill>
            <a:srgbClr val="FFC000">
              <a:alpha val="54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1E214126-F065-4447-99E4-C080D6ADA000}"/>
              </a:ext>
            </a:extLst>
          </p:cNvPr>
          <p:cNvSpPr/>
          <p:nvPr/>
        </p:nvSpPr>
        <p:spPr>
          <a:xfrm rot="1851364">
            <a:off x="2371006" y="919398"/>
            <a:ext cx="372848" cy="3728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Elipse 100">
            <a:extLst>
              <a:ext uri="{FF2B5EF4-FFF2-40B4-BE49-F238E27FC236}">
                <a16:creationId xmlns:a16="http://schemas.microsoft.com/office/drawing/2014/main" id="{033902E7-5765-48A9-8344-F69568CD6D0B}"/>
              </a:ext>
            </a:extLst>
          </p:cNvPr>
          <p:cNvSpPr/>
          <p:nvPr/>
        </p:nvSpPr>
        <p:spPr>
          <a:xfrm rot="1851364">
            <a:off x="1920884" y="861129"/>
            <a:ext cx="321248" cy="3212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Elipse 101">
            <a:extLst>
              <a:ext uri="{FF2B5EF4-FFF2-40B4-BE49-F238E27FC236}">
                <a16:creationId xmlns:a16="http://schemas.microsoft.com/office/drawing/2014/main" id="{16F9E358-CFED-43B0-BFF0-3635DFAB88E8}"/>
              </a:ext>
            </a:extLst>
          </p:cNvPr>
          <p:cNvSpPr/>
          <p:nvPr/>
        </p:nvSpPr>
        <p:spPr>
          <a:xfrm rot="1851364">
            <a:off x="1539991" y="342985"/>
            <a:ext cx="534890" cy="53489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3" name="Google Shape;7797;p118">
            <a:extLst>
              <a:ext uri="{FF2B5EF4-FFF2-40B4-BE49-F238E27FC236}">
                <a16:creationId xmlns:a16="http://schemas.microsoft.com/office/drawing/2014/main" id="{36B8016B-A2D1-4B01-9418-9A5E4E172AFF}"/>
              </a:ext>
            </a:extLst>
          </p:cNvPr>
          <p:cNvGrpSpPr/>
          <p:nvPr/>
        </p:nvGrpSpPr>
        <p:grpSpPr>
          <a:xfrm>
            <a:off x="4201885" y="1471203"/>
            <a:ext cx="740229" cy="792493"/>
            <a:chOff x="7055134" y="2919170"/>
            <a:chExt cx="290321" cy="310820"/>
          </a:xfrm>
          <a:solidFill>
            <a:schemeClr val="bg1"/>
          </a:solidFill>
        </p:grpSpPr>
        <p:sp>
          <p:nvSpPr>
            <p:cNvPr id="104" name="Google Shape;7798;p118">
              <a:extLst>
                <a:ext uri="{FF2B5EF4-FFF2-40B4-BE49-F238E27FC236}">
                  <a16:creationId xmlns:a16="http://schemas.microsoft.com/office/drawing/2014/main" id="{D4D4A44B-75D1-466F-94B9-10C6FFF5A133}"/>
                </a:ext>
              </a:extLst>
            </p:cNvPr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799;p118">
              <a:extLst>
                <a:ext uri="{FF2B5EF4-FFF2-40B4-BE49-F238E27FC236}">
                  <a16:creationId xmlns:a16="http://schemas.microsoft.com/office/drawing/2014/main" id="{E94DD6DE-0533-4590-8370-07C1D36B3CBC}"/>
                </a:ext>
              </a:extLst>
            </p:cNvPr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800;p118">
              <a:extLst>
                <a:ext uri="{FF2B5EF4-FFF2-40B4-BE49-F238E27FC236}">
                  <a16:creationId xmlns:a16="http://schemas.microsoft.com/office/drawing/2014/main" id="{CBEC021D-056E-4909-BCEA-05ED88AA890F}"/>
                </a:ext>
              </a:extLst>
            </p:cNvPr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801;p118">
              <a:extLst>
                <a:ext uri="{FF2B5EF4-FFF2-40B4-BE49-F238E27FC236}">
                  <a16:creationId xmlns:a16="http://schemas.microsoft.com/office/drawing/2014/main" id="{A80345CC-AE72-4ACB-8A94-976EBA79FFDE}"/>
                </a:ext>
              </a:extLst>
            </p:cNvPr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802;p118">
              <a:extLst>
                <a:ext uri="{FF2B5EF4-FFF2-40B4-BE49-F238E27FC236}">
                  <a16:creationId xmlns:a16="http://schemas.microsoft.com/office/drawing/2014/main" id="{D91B92A7-9019-4B49-AC6D-7EBA43F660C4}"/>
                </a:ext>
              </a:extLst>
            </p:cNvPr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7803;p118">
              <a:extLst>
                <a:ext uri="{FF2B5EF4-FFF2-40B4-BE49-F238E27FC236}">
                  <a16:creationId xmlns:a16="http://schemas.microsoft.com/office/drawing/2014/main" id="{59E36214-6280-449D-A0D3-BB2A97025A3F}"/>
                </a:ext>
              </a:extLst>
            </p:cNvPr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804;p118">
              <a:extLst>
                <a:ext uri="{FF2B5EF4-FFF2-40B4-BE49-F238E27FC236}">
                  <a16:creationId xmlns:a16="http://schemas.microsoft.com/office/drawing/2014/main" id="{D1893DF5-3261-4F46-9E80-F549E78ABDE8}"/>
                </a:ext>
              </a:extLst>
            </p:cNvPr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805;p118">
              <a:extLst>
                <a:ext uri="{FF2B5EF4-FFF2-40B4-BE49-F238E27FC236}">
                  <a16:creationId xmlns:a16="http://schemas.microsoft.com/office/drawing/2014/main" id="{353F3CA0-B83A-4506-9B98-5660B366E28A}"/>
                </a:ext>
              </a:extLst>
            </p:cNvPr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7806;p118">
              <a:extLst>
                <a:ext uri="{FF2B5EF4-FFF2-40B4-BE49-F238E27FC236}">
                  <a16:creationId xmlns:a16="http://schemas.microsoft.com/office/drawing/2014/main" id="{AF7010B7-D520-4D3C-BD02-E9587710FFA3}"/>
                </a:ext>
              </a:extLst>
            </p:cNvPr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7807;p118">
              <a:extLst>
                <a:ext uri="{FF2B5EF4-FFF2-40B4-BE49-F238E27FC236}">
                  <a16:creationId xmlns:a16="http://schemas.microsoft.com/office/drawing/2014/main" id="{F2D88D56-CF48-45A3-BBB5-EA58C06AB6E0}"/>
                </a:ext>
              </a:extLst>
            </p:cNvPr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808;p118">
              <a:extLst>
                <a:ext uri="{FF2B5EF4-FFF2-40B4-BE49-F238E27FC236}">
                  <a16:creationId xmlns:a16="http://schemas.microsoft.com/office/drawing/2014/main" id="{C6F75F85-0A56-4E5C-B4BC-2BB4E58B588E}"/>
                </a:ext>
              </a:extLst>
            </p:cNvPr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7809;p118">
              <a:extLst>
                <a:ext uri="{FF2B5EF4-FFF2-40B4-BE49-F238E27FC236}">
                  <a16:creationId xmlns:a16="http://schemas.microsoft.com/office/drawing/2014/main" id="{665DA9DF-4A63-4370-A38A-EE856F4EE162}"/>
                </a:ext>
              </a:extLst>
            </p:cNvPr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810;p118">
              <a:extLst>
                <a:ext uri="{FF2B5EF4-FFF2-40B4-BE49-F238E27FC236}">
                  <a16:creationId xmlns:a16="http://schemas.microsoft.com/office/drawing/2014/main" id="{A02BC555-E578-4DF4-8796-CDEFE907C4FB}"/>
                </a:ext>
              </a:extLst>
            </p:cNvPr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811;p118">
              <a:extLst>
                <a:ext uri="{FF2B5EF4-FFF2-40B4-BE49-F238E27FC236}">
                  <a16:creationId xmlns:a16="http://schemas.microsoft.com/office/drawing/2014/main" id="{3E827C04-7E10-4CD0-8BD2-E4F5395C4A0A}"/>
                </a:ext>
              </a:extLst>
            </p:cNvPr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81;p29">
            <a:extLst>
              <a:ext uri="{FF2B5EF4-FFF2-40B4-BE49-F238E27FC236}">
                <a16:creationId xmlns:a16="http://schemas.microsoft.com/office/drawing/2014/main" id="{5C32DE3A-A4DA-43EC-A730-DA39065892A5}"/>
              </a:ext>
            </a:extLst>
          </p:cNvPr>
          <p:cNvSpPr/>
          <p:nvPr/>
        </p:nvSpPr>
        <p:spPr>
          <a:xfrm rot="3052750">
            <a:off x="7819893" y="4530919"/>
            <a:ext cx="1936359" cy="1006903"/>
          </a:xfrm>
          <a:prstGeom prst="roundRect">
            <a:avLst>
              <a:gd name="adj" fmla="val 50000"/>
            </a:avLst>
          </a:prstGeom>
          <a:solidFill>
            <a:srgbClr val="FFC000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158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454012" y="2027132"/>
            <a:ext cx="3689265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MAPA DE PERSONA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254CBBFA-B8F8-44CF-8220-2AD03FD39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575" y="0"/>
            <a:ext cx="7597711" cy="5143500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898CC8E7-A90C-4A2B-82A8-5B9ED000207B}"/>
              </a:ext>
            </a:extLst>
          </p:cNvPr>
          <p:cNvSpPr txBox="1"/>
          <p:nvPr/>
        </p:nvSpPr>
        <p:spPr>
          <a:xfrm>
            <a:off x="1604520" y="2458141"/>
            <a:ext cx="12763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22 anos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E8E9503B-F110-4EFD-A48F-7579476DF9F6}"/>
              </a:ext>
            </a:extLst>
          </p:cNvPr>
          <p:cNvSpPr txBox="1"/>
          <p:nvPr/>
        </p:nvSpPr>
        <p:spPr>
          <a:xfrm>
            <a:off x="1604520" y="2309551"/>
            <a:ext cx="12763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Maurício Sampaio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2F989537-D263-4453-B766-FEC61623DB7F}"/>
              </a:ext>
            </a:extLst>
          </p:cNvPr>
          <p:cNvSpPr txBox="1"/>
          <p:nvPr/>
        </p:nvSpPr>
        <p:spPr>
          <a:xfrm>
            <a:off x="1771207" y="2604208"/>
            <a:ext cx="12763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Atendimento/Suporte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17068F5-CE55-4513-A8C6-D8F494596A1E}"/>
              </a:ext>
            </a:extLst>
          </p:cNvPr>
          <p:cNvSpPr txBox="1"/>
          <p:nvPr/>
        </p:nvSpPr>
        <p:spPr>
          <a:xfrm>
            <a:off x="1585470" y="2758999"/>
            <a:ext cx="12763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São Paulo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CDCAED4C-3CCB-4085-8296-505798B6467E}"/>
              </a:ext>
            </a:extLst>
          </p:cNvPr>
          <p:cNvSpPr txBox="1"/>
          <p:nvPr/>
        </p:nvSpPr>
        <p:spPr>
          <a:xfrm>
            <a:off x="1621188" y="2907589"/>
            <a:ext cx="1530963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 procura de novas amizades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3838B7A9-52A1-455D-A735-A1E894D7C58F}"/>
              </a:ext>
            </a:extLst>
          </p:cNvPr>
          <p:cNvSpPr txBox="1"/>
          <p:nvPr/>
        </p:nvSpPr>
        <p:spPr>
          <a:xfrm>
            <a:off x="1410448" y="3287286"/>
            <a:ext cx="1593056" cy="1742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Me sinto jovem, semanalmente trabalho e cumpro com minhas tarefas de faculdade. Amo música e possuo grandes influencias, aprendi a tocar violão na infância e desde então não parei, sempre busco aprender mais. Sou um pouco introvertido, apenas aberto com pessoas que tem os mesmos interesses. Adoro trocar ideias com instrumentistas e pessoas mais experientes. 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ABB8AE5B-11DF-4A9F-8840-4C5C1E8EB937}"/>
              </a:ext>
            </a:extLst>
          </p:cNvPr>
          <p:cNvSpPr/>
          <p:nvPr/>
        </p:nvSpPr>
        <p:spPr>
          <a:xfrm>
            <a:off x="4139360" y="791765"/>
            <a:ext cx="310754" cy="9048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8D6B6D82-FE0B-41A0-A5EE-BB8DC55F2564}"/>
              </a:ext>
            </a:extLst>
          </p:cNvPr>
          <p:cNvSpPr/>
          <p:nvPr/>
        </p:nvSpPr>
        <p:spPr>
          <a:xfrm>
            <a:off x="3448210" y="1018579"/>
            <a:ext cx="310754" cy="9048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2E19444F-203D-4153-8006-1ED3CED59C7F}"/>
              </a:ext>
            </a:extLst>
          </p:cNvPr>
          <p:cNvSpPr/>
          <p:nvPr/>
        </p:nvSpPr>
        <p:spPr>
          <a:xfrm>
            <a:off x="4364990" y="1242489"/>
            <a:ext cx="310754" cy="100894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C392CF82-B86E-4D7D-A368-789B4B28982C}"/>
              </a:ext>
            </a:extLst>
          </p:cNvPr>
          <p:cNvSpPr/>
          <p:nvPr/>
        </p:nvSpPr>
        <p:spPr>
          <a:xfrm>
            <a:off x="4063749" y="1479349"/>
            <a:ext cx="310754" cy="9048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03FA3216-AE3C-4AD2-814E-3C949578BEDE}"/>
              </a:ext>
            </a:extLst>
          </p:cNvPr>
          <p:cNvSpPr/>
          <p:nvPr/>
        </p:nvSpPr>
        <p:spPr>
          <a:xfrm>
            <a:off x="3627992" y="1704378"/>
            <a:ext cx="310754" cy="9048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054E3C17-D8FB-41A2-9145-7F21A79217A8}"/>
              </a:ext>
            </a:extLst>
          </p:cNvPr>
          <p:cNvSpPr/>
          <p:nvPr/>
        </p:nvSpPr>
        <p:spPr>
          <a:xfrm>
            <a:off x="3286875" y="2227623"/>
            <a:ext cx="1162049" cy="10161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29EE5EDA-6F4F-4DAC-A9E3-E114FCE8C54B}"/>
              </a:ext>
            </a:extLst>
          </p:cNvPr>
          <p:cNvSpPr/>
          <p:nvPr/>
        </p:nvSpPr>
        <p:spPr>
          <a:xfrm>
            <a:off x="3286876" y="2463656"/>
            <a:ext cx="628647" cy="92589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E1602065-AA9B-4EDE-B9BC-61AF888099D0}"/>
              </a:ext>
            </a:extLst>
          </p:cNvPr>
          <p:cNvSpPr/>
          <p:nvPr/>
        </p:nvSpPr>
        <p:spPr>
          <a:xfrm>
            <a:off x="3286876" y="2690975"/>
            <a:ext cx="785810" cy="9048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C3B89526-195C-4062-90ED-A87D77017F0E}"/>
              </a:ext>
            </a:extLst>
          </p:cNvPr>
          <p:cNvSpPr/>
          <p:nvPr/>
        </p:nvSpPr>
        <p:spPr>
          <a:xfrm>
            <a:off x="3286876" y="2914092"/>
            <a:ext cx="1040603" cy="96130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7587BE33-CDDF-4F7F-B675-EAF33420A121}"/>
              </a:ext>
            </a:extLst>
          </p:cNvPr>
          <p:cNvSpPr/>
          <p:nvPr/>
        </p:nvSpPr>
        <p:spPr>
          <a:xfrm>
            <a:off x="3286876" y="3373742"/>
            <a:ext cx="510774" cy="9048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FB809445-B1B7-4AE6-ABA5-5B8F8309D94B}"/>
              </a:ext>
            </a:extLst>
          </p:cNvPr>
          <p:cNvSpPr/>
          <p:nvPr/>
        </p:nvSpPr>
        <p:spPr>
          <a:xfrm>
            <a:off x="3286875" y="3136881"/>
            <a:ext cx="628646" cy="105832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DD85DA3A-2298-4144-BB7F-E22757826706}"/>
              </a:ext>
            </a:extLst>
          </p:cNvPr>
          <p:cNvSpPr txBox="1"/>
          <p:nvPr/>
        </p:nvSpPr>
        <p:spPr>
          <a:xfrm>
            <a:off x="3219007" y="3761190"/>
            <a:ext cx="177879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Acompanho bandas e músicos, assim como marcas de instrumentos. Possuo vários apps em meu celular.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5933B3FF-8C9B-41FD-9C70-8F24D859B832}"/>
              </a:ext>
            </a:extLst>
          </p:cNvPr>
          <p:cNvSpPr txBox="1"/>
          <p:nvPr/>
        </p:nvSpPr>
        <p:spPr>
          <a:xfrm>
            <a:off x="3219007" y="4446934"/>
            <a:ext cx="177879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Uso bastante celular, e nele apps de comunicação (WhatsApp) e apps sociais (Instagram, Twitter, </a:t>
            </a:r>
            <a:r>
              <a:rPr lang="pt-BR" sz="825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Tinder</a:t>
            </a: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).</a:t>
            </a: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F7A7096D-8BEF-443F-B4C3-66844DF508C3}"/>
              </a:ext>
            </a:extLst>
          </p:cNvPr>
          <p:cNvSpPr/>
          <p:nvPr/>
        </p:nvSpPr>
        <p:spPr>
          <a:xfrm>
            <a:off x="5089660" y="795337"/>
            <a:ext cx="774502" cy="9048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FBA42E3E-6C5D-4A41-B189-013CCB9DBB34}"/>
              </a:ext>
            </a:extLst>
          </p:cNvPr>
          <p:cNvSpPr/>
          <p:nvPr/>
        </p:nvSpPr>
        <p:spPr>
          <a:xfrm>
            <a:off x="5087872" y="1018579"/>
            <a:ext cx="953693" cy="9048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6EFDBC86-CF7A-47C0-A088-D220BD5B9EC6}"/>
              </a:ext>
            </a:extLst>
          </p:cNvPr>
          <p:cNvSpPr/>
          <p:nvPr/>
        </p:nvSpPr>
        <p:spPr>
          <a:xfrm>
            <a:off x="5089660" y="1240516"/>
            <a:ext cx="1005484" cy="102866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9D42A32B-5715-4462-8827-90D973AA0DBF}"/>
              </a:ext>
            </a:extLst>
          </p:cNvPr>
          <p:cNvSpPr/>
          <p:nvPr/>
        </p:nvSpPr>
        <p:spPr>
          <a:xfrm>
            <a:off x="5087872" y="1476137"/>
            <a:ext cx="1160862" cy="97989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45F8252C-A5D6-44B7-83BA-7A2072103E76}"/>
              </a:ext>
            </a:extLst>
          </p:cNvPr>
          <p:cNvSpPr/>
          <p:nvPr/>
        </p:nvSpPr>
        <p:spPr>
          <a:xfrm>
            <a:off x="5087873" y="1700628"/>
            <a:ext cx="185739" cy="9423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B15631B4-5C50-4876-9C75-653375885F6F}"/>
              </a:ext>
            </a:extLst>
          </p:cNvPr>
          <p:cNvSpPr txBox="1"/>
          <p:nvPr/>
        </p:nvSpPr>
        <p:spPr>
          <a:xfrm>
            <a:off x="5077572" y="2060730"/>
            <a:ext cx="1593056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Busco ser um profissional reconhecido no meu emprego, quero ter uma boa base e especialização em meus estudos, tenho o sonho de ter meu próprio imóvel, e nele um quarto de música. No meu tempo livre quero me dedicar a criar músicas e ter companhia para isso, seja de um músico ou de um conjunto musical. 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13502D2-DC78-4280-B58F-4C263CBF137B}"/>
              </a:ext>
            </a:extLst>
          </p:cNvPr>
          <p:cNvSpPr txBox="1"/>
          <p:nvPr/>
        </p:nvSpPr>
        <p:spPr>
          <a:xfrm>
            <a:off x="5040666" y="3761190"/>
            <a:ext cx="177879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 principal objetivo é a busca por companhias musicais, seja de uma pessoa ou um conjunto de pessoas.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B0D71221-6B47-4CF0-9397-07591193FB5E}"/>
              </a:ext>
            </a:extLst>
          </p:cNvPr>
          <p:cNvSpPr txBox="1"/>
          <p:nvPr/>
        </p:nvSpPr>
        <p:spPr>
          <a:xfrm>
            <a:off x="5043046" y="4446934"/>
            <a:ext cx="177879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Quero facilidade e praticidade. Utilizo sistema Android, e grande parte das ferramentas do Google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3A50741C-CA19-44F8-8B32-AEBDB1BDB3D0}"/>
              </a:ext>
            </a:extLst>
          </p:cNvPr>
          <p:cNvSpPr txBox="1"/>
          <p:nvPr/>
        </p:nvSpPr>
        <p:spPr>
          <a:xfrm>
            <a:off x="6916727" y="2060730"/>
            <a:ext cx="1593056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Não consigo achar ferramentas que me ajude a encontrar pessoas com o mesmo objetivo musical que o meu. </a:t>
            </a: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Não encontro apps e páginas que cumpram definitivamente o objetivo de trocar contatos com outras pessoas.</a:t>
            </a: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Não quero apps que coletem informações indesejadas, já sofri com problemas de privacidade.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CCE76EFC-FC40-4911-82C8-FB6B85C4B96A}"/>
              </a:ext>
            </a:extLst>
          </p:cNvPr>
          <p:cNvSpPr/>
          <p:nvPr/>
        </p:nvSpPr>
        <p:spPr>
          <a:xfrm>
            <a:off x="6916727" y="791765"/>
            <a:ext cx="86682" cy="95546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C0704978-563C-4816-B5A9-52B42027B486}"/>
              </a:ext>
            </a:extLst>
          </p:cNvPr>
          <p:cNvSpPr/>
          <p:nvPr/>
        </p:nvSpPr>
        <p:spPr>
          <a:xfrm>
            <a:off x="6916727" y="1018579"/>
            <a:ext cx="159905" cy="95546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B5DD4962-022D-49CA-91ED-6C7D48DAE77C}"/>
              </a:ext>
            </a:extLst>
          </p:cNvPr>
          <p:cNvSpPr/>
          <p:nvPr/>
        </p:nvSpPr>
        <p:spPr>
          <a:xfrm>
            <a:off x="6916726" y="1242489"/>
            <a:ext cx="1342197" cy="100894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9332F330-9629-40D1-A007-FED39CC299C4}"/>
              </a:ext>
            </a:extLst>
          </p:cNvPr>
          <p:cNvSpPr/>
          <p:nvPr/>
        </p:nvSpPr>
        <p:spPr>
          <a:xfrm>
            <a:off x="6916727" y="1476136"/>
            <a:ext cx="1220753" cy="95546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D734DE65-AA3D-40C9-B624-36ACC19D98D7}"/>
              </a:ext>
            </a:extLst>
          </p:cNvPr>
          <p:cNvSpPr/>
          <p:nvPr/>
        </p:nvSpPr>
        <p:spPr>
          <a:xfrm>
            <a:off x="6916727" y="1701849"/>
            <a:ext cx="313496" cy="95546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B6AA4B35-D360-4EFF-BB6E-67575423D240}"/>
              </a:ext>
            </a:extLst>
          </p:cNvPr>
          <p:cNvSpPr txBox="1"/>
          <p:nvPr/>
        </p:nvSpPr>
        <p:spPr>
          <a:xfrm>
            <a:off x="5778074" y="142353"/>
            <a:ext cx="12763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Equipe </a:t>
            </a:r>
            <a:r>
              <a:rPr lang="pt-BR" sz="825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MusicAll</a:t>
            </a:r>
            <a:endParaRPr lang="pt-BR" sz="825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D10CCA6B-EAF6-41E1-9449-E38342B39899}"/>
              </a:ext>
            </a:extLst>
          </p:cNvPr>
          <p:cNvSpPr txBox="1"/>
          <p:nvPr/>
        </p:nvSpPr>
        <p:spPr>
          <a:xfrm>
            <a:off x="7149674" y="142353"/>
            <a:ext cx="12763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05/02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75859EC3-89D0-4B2E-BA51-C27E24FBD872}"/>
              </a:ext>
            </a:extLst>
          </p:cNvPr>
          <p:cNvSpPr txBox="1"/>
          <p:nvPr/>
        </p:nvSpPr>
        <p:spPr>
          <a:xfrm>
            <a:off x="1342763" y="1722095"/>
            <a:ext cx="180938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7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Trabalho e estudo durante a semana. Tempo livre aos finais de semana, o quais gosto de usar tocando e conversando com novas pessoas, tentando ser menos tímido. </a:t>
            </a:r>
          </a:p>
        </p:txBody>
      </p: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B7A41FC4-2542-4265-BF97-9EE43DF90C88}"/>
              </a:ext>
            </a:extLst>
          </p:cNvPr>
          <p:cNvCxnSpPr>
            <a:cxnSpLocks/>
          </p:cNvCxnSpPr>
          <p:nvPr/>
        </p:nvCxnSpPr>
        <p:spPr>
          <a:xfrm>
            <a:off x="7752130" y="3860006"/>
            <a:ext cx="0" cy="923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597281AA-EC7A-4C6C-BAF3-118D8F51CDFA}"/>
              </a:ext>
            </a:extLst>
          </p:cNvPr>
          <p:cNvCxnSpPr>
            <a:cxnSpLocks/>
          </p:cNvCxnSpPr>
          <p:nvPr/>
        </p:nvCxnSpPr>
        <p:spPr>
          <a:xfrm flipH="1">
            <a:off x="7054425" y="4279106"/>
            <a:ext cx="13580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58414D58-7473-430F-B965-6002A9D43708}"/>
              </a:ext>
            </a:extLst>
          </p:cNvPr>
          <p:cNvSpPr txBox="1"/>
          <p:nvPr/>
        </p:nvSpPr>
        <p:spPr>
          <a:xfrm>
            <a:off x="7063773" y="3947555"/>
            <a:ext cx="6825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Alto uso</a:t>
            </a:r>
          </a:p>
          <a:p>
            <a:pPr defTabSz="685800">
              <a:buClrTx/>
            </a:pPr>
            <a:r>
              <a:rPr lang="pt-BR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Baixo valor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2A0701A0-BF77-4F02-8163-ABF7F7A6CD09}"/>
              </a:ext>
            </a:extLst>
          </p:cNvPr>
          <p:cNvSpPr txBox="1"/>
          <p:nvPr/>
        </p:nvSpPr>
        <p:spPr>
          <a:xfrm>
            <a:off x="7764311" y="3947555"/>
            <a:ext cx="7463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Alto uso</a:t>
            </a:r>
          </a:p>
          <a:p>
            <a:pPr defTabSz="685800">
              <a:buClrTx/>
            </a:pPr>
            <a:r>
              <a:rPr lang="pt-BR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Alto valor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07FBE9DF-EAD8-4CD9-B476-DEE9CF2463CC}"/>
              </a:ext>
            </a:extLst>
          </p:cNvPr>
          <p:cNvSpPr txBox="1"/>
          <p:nvPr/>
        </p:nvSpPr>
        <p:spPr>
          <a:xfrm>
            <a:off x="7757929" y="4339039"/>
            <a:ext cx="654583" cy="300082"/>
          </a:xfrm>
          <a:prstGeom prst="rect">
            <a:avLst/>
          </a:prstGeom>
          <a:noFill/>
          <a:ln>
            <a:solidFill>
              <a:srgbClr val="BF8F00"/>
            </a:solidFill>
          </a:ln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Baixo uso</a:t>
            </a:r>
          </a:p>
          <a:p>
            <a:pPr defTabSz="685800">
              <a:buClrTx/>
            </a:pPr>
            <a:r>
              <a:rPr lang="pt-BR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Alto valor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9D3FE1D-DEE8-4FA4-953F-17202781DDB2}"/>
              </a:ext>
            </a:extLst>
          </p:cNvPr>
          <p:cNvSpPr txBox="1"/>
          <p:nvPr/>
        </p:nvSpPr>
        <p:spPr>
          <a:xfrm>
            <a:off x="7067185" y="4339039"/>
            <a:ext cx="7309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Baixo uso</a:t>
            </a:r>
          </a:p>
          <a:p>
            <a:pPr defTabSz="685800">
              <a:buClrTx/>
            </a:pPr>
            <a:r>
              <a:rPr lang="pt-BR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Baixo valor</a:t>
            </a:r>
          </a:p>
        </p:txBody>
      </p:sp>
      <p:pic>
        <p:nvPicPr>
          <p:cNvPr id="90" name="Imagem 89" descr="Menino com violão&#10;&#10;Descrição gerada automaticamente">
            <a:extLst>
              <a:ext uri="{FF2B5EF4-FFF2-40B4-BE49-F238E27FC236}">
                <a16:creationId xmlns:a16="http://schemas.microsoft.com/office/drawing/2014/main" id="{1BE73EB0-7339-4F97-8564-CB182B309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72" y="666091"/>
            <a:ext cx="1442576" cy="961716"/>
          </a:xfrm>
          <a:prstGeom prst="rect">
            <a:avLst/>
          </a:prstGeom>
        </p:spPr>
      </p:pic>
      <p:sp>
        <p:nvSpPr>
          <p:cNvPr id="91" name="Retângulo 90">
            <a:extLst>
              <a:ext uri="{FF2B5EF4-FFF2-40B4-BE49-F238E27FC236}">
                <a16:creationId xmlns:a16="http://schemas.microsoft.com/office/drawing/2014/main" id="{ADEB1D3B-B23F-4347-9931-8BF62C0311C8}"/>
              </a:ext>
            </a:extLst>
          </p:cNvPr>
          <p:cNvSpPr/>
          <p:nvPr/>
        </p:nvSpPr>
        <p:spPr>
          <a:xfrm>
            <a:off x="1764245" y="508142"/>
            <a:ext cx="178594" cy="126643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A98A96AB-7768-46DA-B931-FAF83F4679FA}"/>
              </a:ext>
            </a:extLst>
          </p:cNvPr>
          <p:cNvSpPr txBox="1"/>
          <p:nvPr/>
        </p:nvSpPr>
        <p:spPr>
          <a:xfrm>
            <a:off x="3736328" y="113714"/>
            <a:ext cx="12763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Persona 1</a:t>
            </a:r>
          </a:p>
        </p:txBody>
      </p:sp>
    </p:spTree>
    <p:extLst>
      <p:ext uri="{BB962C8B-B14F-4D97-AF65-F5344CB8AC3E}">
        <p14:creationId xmlns:p14="http://schemas.microsoft.com/office/powerpoint/2010/main" val="2264282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454012" y="2027132"/>
            <a:ext cx="3689265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PM CANVAS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18" name="Imagem 17" descr="Calendário&#10;&#10;Descrição gerada automaticamente">
            <a:extLst>
              <a:ext uri="{FF2B5EF4-FFF2-40B4-BE49-F238E27FC236}">
                <a16:creationId xmlns:a16="http://schemas.microsoft.com/office/drawing/2014/main" id="{61ECBCCF-A8AD-4505-A96C-D4DD22CAD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12" y="0"/>
            <a:ext cx="7264830" cy="51435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A746022-D3C2-4E47-A90F-B39029139A27}"/>
              </a:ext>
            </a:extLst>
          </p:cNvPr>
          <p:cNvSpPr txBox="1"/>
          <p:nvPr/>
        </p:nvSpPr>
        <p:spPr>
          <a:xfrm>
            <a:off x="1433531" y="556591"/>
            <a:ext cx="1252331" cy="98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F</a:t>
            </a: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alta de plataformas eficientes para a integração de músicos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Existentes não ajudam na integração e são desatualizadas</a:t>
            </a:r>
            <a:endParaRPr lang="pt-BR" sz="135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DCA346B-6FAF-4341-89C6-9B04FB7636D2}"/>
              </a:ext>
            </a:extLst>
          </p:cNvPr>
          <p:cNvSpPr txBox="1"/>
          <p:nvPr/>
        </p:nvSpPr>
        <p:spPr>
          <a:xfrm>
            <a:off x="2839581" y="576469"/>
            <a:ext cx="129208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Aplicação web e mobile que definitivamente integre músicos, seja regularmente atualizada e segura</a:t>
            </a:r>
            <a:endParaRPr lang="pt-BR" sz="135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1F650FC-40AB-43FB-965D-626A8F998BBA}"/>
              </a:ext>
            </a:extLst>
          </p:cNvPr>
          <p:cNvSpPr txBox="1"/>
          <p:nvPr/>
        </p:nvSpPr>
        <p:spPr>
          <a:xfrm>
            <a:off x="4286062" y="612128"/>
            <a:ext cx="12523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Músicos informais que procuram contato de outros músicos/bandas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75DCA6E-AA51-4BB3-98CE-6F96C79FBF40}"/>
              </a:ext>
            </a:extLst>
          </p:cNvPr>
          <p:cNvSpPr txBox="1"/>
          <p:nvPr/>
        </p:nvSpPr>
        <p:spPr>
          <a:xfrm>
            <a:off x="1363280" y="1918503"/>
            <a:ext cx="1476301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Desenvolver um projeto que integre músicos amadores em 6 meses, utilizando recursos oferecidos pela faculdade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D0AD9AD-4459-4F57-93E7-44FC3C2B831E}"/>
              </a:ext>
            </a:extLst>
          </p:cNvPr>
          <p:cNvSpPr txBox="1"/>
          <p:nvPr/>
        </p:nvSpPr>
        <p:spPr>
          <a:xfrm>
            <a:off x="1393775" y="2979475"/>
            <a:ext cx="1331843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Auxiliar bandas e instrumentistas conhecer novas pessoas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Incentivar pessoas introvertidas e tímidas que toquem algum instrumento a conhecer novas pessoas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Contribuir para o desenvolvimento criativo dos usuários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B0F8100-5F7E-4C45-ABD4-8367C4FEBA4B}"/>
              </a:ext>
            </a:extLst>
          </p:cNvPr>
          <p:cNvSpPr txBox="1"/>
          <p:nvPr/>
        </p:nvSpPr>
        <p:spPr>
          <a:xfrm>
            <a:off x="2766726" y="1782162"/>
            <a:ext cx="13940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Disponibilizar meios de contatos dos usuários se permitido pelo mesmo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Aplicação mobile desenvolvida em tecnologias atuais e que forneça segurança ao usuário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Passar por testes de carga, testes unitários e testes de regressão a cada manutenção realizada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Mapa de persona baseado em entrevistas com instrumentistas amadores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Aplicação deverá consumir uma API, assim como salvar dados offline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249813D-E79C-4D43-BA46-441E5E1F2C56}"/>
              </a:ext>
            </a:extLst>
          </p:cNvPr>
          <p:cNvSpPr txBox="1"/>
          <p:nvPr/>
        </p:nvSpPr>
        <p:spPr>
          <a:xfrm>
            <a:off x="4235018" y="2269412"/>
            <a:ext cx="13424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Equipe Back: Oliver, Ramon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Equipe Front: Wellington, Maria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Equipe Negócios: Maria, Pedro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EF64E4D-4632-4E92-A5B9-DF3BA18C9125}"/>
              </a:ext>
            </a:extLst>
          </p:cNvPr>
          <p:cNvSpPr txBox="1"/>
          <p:nvPr/>
        </p:nvSpPr>
        <p:spPr>
          <a:xfrm>
            <a:off x="5691436" y="476115"/>
            <a:ext cx="1292087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Reuniões em equipe em dias alternados para melhor evolução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Instâncias em cloud disponibilizadas pela faculdade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Compartilhamento de conhecimento entre integrantes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C3521164-5D9E-46BF-8C14-844ADB6DA755}"/>
              </a:ext>
            </a:extLst>
          </p:cNvPr>
          <p:cNvSpPr txBox="1"/>
          <p:nvPr/>
        </p:nvSpPr>
        <p:spPr>
          <a:xfrm>
            <a:off x="5651680" y="2192149"/>
            <a:ext cx="1371599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- 1ª Entrega - </a:t>
            </a:r>
            <a:r>
              <a:rPr lang="pt-BR" sz="825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Figma</a:t>
            </a: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FE/BE na AWS e Documentação adaptada ao mobile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- 2ª Entrega - Protótipo funcional, Alta Disponibilidade e Segurança, Inovação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- 3ª Entrega - App pronto consumindo API, </a:t>
            </a:r>
            <a:r>
              <a:rPr lang="pt-BR" sz="825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deploy</a:t>
            </a: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automatizado, teste de stress, dados offline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F8C7B59-7714-4333-AEB0-51F2E892393B}"/>
              </a:ext>
            </a:extLst>
          </p:cNvPr>
          <p:cNvSpPr txBox="1"/>
          <p:nvPr/>
        </p:nvSpPr>
        <p:spPr>
          <a:xfrm>
            <a:off x="4235018" y="4314403"/>
            <a:ext cx="27783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Projeto com duração máxima de 6 meses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Custo da instância AWS disponibilizada deverá ser respeitado para não gerar custos indesejados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744BA5F-EC48-4C57-B4C7-E85364C146C3}"/>
              </a:ext>
            </a:extLst>
          </p:cNvPr>
          <p:cNvSpPr txBox="1"/>
          <p:nvPr/>
        </p:nvSpPr>
        <p:spPr>
          <a:xfrm>
            <a:off x="7057729" y="556592"/>
            <a:ext cx="133184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Uso de ferramentas desconhecidas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Mau gerenciamento de equipe e tempo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Baixa quantidade de funcionalidades em comparação aos concorrentes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01EE1B1-B4E2-42AE-ABBE-A0C4190ED487}"/>
              </a:ext>
            </a:extLst>
          </p:cNvPr>
          <p:cNvSpPr txBox="1"/>
          <p:nvPr/>
        </p:nvSpPr>
        <p:spPr>
          <a:xfrm>
            <a:off x="7086874" y="2274502"/>
            <a:ext cx="1371599" cy="98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Divisão das entregas em Sprints, seguindo metodologia ágil (Scrum):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1ª Entrega em 10/03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2ª Entrega em 21/04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3ª Entrega em 09/06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D0004BA-66F3-40CD-B2C8-34A51DD46C03}"/>
              </a:ext>
            </a:extLst>
          </p:cNvPr>
          <p:cNvSpPr txBox="1"/>
          <p:nvPr/>
        </p:nvSpPr>
        <p:spPr>
          <a:xfrm>
            <a:off x="7057729" y="4092460"/>
            <a:ext cx="1331843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Custos (tempo) por dedicação intelectual de cada integrante: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80h mensal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480h semestral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2AB85C3-0EE8-422B-A3F4-75CCF5219531}"/>
              </a:ext>
            </a:extLst>
          </p:cNvPr>
          <p:cNvSpPr txBox="1"/>
          <p:nvPr/>
        </p:nvSpPr>
        <p:spPr>
          <a:xfrm>
            <a:off x="4607733" y="26296"/>
            <a:ext cx="26381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9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Desenvolvimento da aplicação MusicAll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4F1E4876-D124-494A-B7F6-6BFDA890A083}"/>
              </a:ext>
            </a:extLst>
          </p:cNvPr>
          <p:cNvSpPr txBox="1"/>
          <p:nvPr/>
        </p:nvSpPr>
        <p:spPr>
          <a:xfrm>
            <a:off x="1533023" y="31327"/>
            <a:ext cx="385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9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30651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70C30BCD-B836-49BD-9415-D327F5A8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10" y="50192"/>
            <a:ext cx="737548" cy="821838"/>
          </a:xfrm>
          <a:prstGeom prst="rect">
            <a:avLst/>
          </a:prstGeom>
        </p:spPr>
      </p:pic>
      <p:pic>
        <p:nvPicPr>
          <p:cNvPr id="11" name="Imagem 10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B8F4AA40-0319-4CBA-9AFF-2F2B29ED0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42" y="142248"/>
            <a:ext cx="619125" cy="619125"/>
          </a:xfrm>
          <a:prstGeom prst="rect">
            <a:avLst/>
          </a:prstGeom>
        </p:spPr>
      </p:pic>
      <p:pic>
        <p:nvPicPr>
          <p:cNvPr id="3" name="Imagem 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CF8606FD-7D88-4D37-AD2E-A9D886B0D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383" y="185510"/>
            <a:ext cx="609600" cy="600075"/>
          </a:xfrm>
          <a:prstGeom prst="rect">
            <a:avLst/>
          </a:prstGeom>
        </p:spPr>
      </p:pic>
      <p:sp>
        <p:nvSpPr>
          <p:cNvPr id="315" name="Google Shape;315;p38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GESTÃO DO PROJETO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291" b="9971"/>
          <a:stretch/>
        </p:blipFill>
        <p:spPr>
          <a:xfrm>
            <a:off x="3643785" y="137833"/>
            <a:ext cx="765367" cy="617934"/>
          </a:xfrm>
          <a:prstGeom prst="rect">
            <a:avLst/>
          </a:prstGeom>
        </p:spPr>
      </p:pic>
      <p:cxnSp>
        <p:nvCxnSpPr>
          <p:cNvPr id="9" name="Conector de seta reta 8"/>
          <p:cNvCxnSpPr/>
          <p:nvPr/>
        </p:nvCxnSpPr>
        <p:spPr>
          <a:xfrm>
            <a:off x="1736465" y="451811"/>
            <a:ext cx="28356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3121763" y="451811"/>
            <a:ext cx="28356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" t="10229" r="5500" b="10481"/>
          <a:stretch/>
        </p:blipFill>
        <p:spPr>
          <a:xfrm>
            <a:off x="5151516" y="137833"/>
            <a:ext cx="706210" cy="617934"/>
          </a:xfrm>
          <a:prstGeom prst="rect">
            <a:avLst/>
          </a:prstGeom>
        </p:spPr>
      </p:pic>
      <p:cxnSp>
        <p:nvCxnSpPr>
          <p:cNvPr id="12" name="Conector de seta reta 11"/>
          <p:cNvCxnSpPr/>
          <p:nvPr/>
        </p:nvCxnSpPr>
        <p:spPr>
          <a:xfrm>
            <a:off x="4627397" y="451811"/>
            <a:ext cx="28356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cxnSpLocks/>
          </p:cNvCxnSpPr>
          <p:nvPr/>
        </p:nvCxnSpPr>
        <p:spPr>
          <a:xfrm>
            <a:off x="6070447" y="451811"/>
            <a:ext cx="28356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 descr="Uma imagem contendo Forma&#10;&#10;Descrição gerada automaticamente">
            <a:extLst>
              <a:ext uri="{FF2B5EF4-FFF2-40B4-BE49-F238E27FC236}">
                <a16:creationId xmlns:a16="http://schemas.microsoft.com/office/drawing/2014/main" id="{1A8B0E09-9A87-4A66-8AD3-3183EBC1CEEA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7955157" y="170343"/>
            <a:ext cx="615242" cy="615242"/>
          </a:xfrm>
          <a:prstGeom prst="rect">
            <a:avLst/>
          </a:prstGeom>
        </p:spPr>
      </p:pic>
      <p:cxnSp>
        <p:nvCxnSpPr>
          <p:cNvPr id="24" name="Conector de seta reta 15">
            <a:extLst>
              <a:ext uri="{FF2B5EF4-FFF2-40B4-BE49-F238E27FC236}">
                <a16:creationId xmlns:a16="http://schemas.microsoft.com/office/drawing/2014/main" id="{5A21D5E5-A88B-4220-A2BD-15C50F0C9F5C}"/>
              </a:ext>
            </a:extLst>
          </p:cNvPr>
          <p:cNvCxnSpPr>
            <a:cxnSpLocks/>
          </p:cNvCxnSpPr>
          <p:nvPr/>
        </p:nvCxnSpPr>
        <p:spPr>
          <a:xfrm>
            <a:off x="7457287" y="445169"/>
            <a:ext cx="28356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7B05D4AC-41E2-4AEA-BB49-C69B5A4664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672" y="895461"/>
            <a:ext cx="8410328" cy="185290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EA1FA0-772B-4857-906B-57BFF0F743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6576" y="2745028"/>
            <a:ext cx="5837622" cy="239847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40A8B54-A928-4DE5-9874-FC6D24F1427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707" t="5165" r="4697" b="2105"/>
          <a:stretch/>
        </p:blipFill>
        <p:spPr>
          <a:xfrm>
            <a:off x="1317457" y="2745028"/>
            <a:ext cx="1405334" cy="239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77157"/>
      </p:ext>
    </p:extLst>
  </p:cSld>
  <p:clrMapOvr>
    <a:masterClrMapping/>
  </p:clrMapOvr>
</p:sld>
</file>

<file path=ppt/theme/theme1.xml><?xml version="1.0" encoding="utf-8"?>
<a:theme xmlns:a="http://schemas.openxmlformats.org/drawingml/2006/main" name="Music Lesson by Slidesgo">
  <a:themeElements>
    <a:clrScheme name="Simple Light">
      <a:dk1>
        <a:srgbClr val="3C3B39"/>
      </a:dk1>
      <a:lt1>
        <a:srgbClr val="FFFFFF"/>
      </a:lt1>
      <a:dk2>
        <a:srgbClr val="F8EFE8"/>
      </a:dk2>
      <a:lt2>
        <a:srgbClr val="EEEEEE"/>
      </a:lt2>
      <a:accent1>
        <a:srgbClr val="A9CEC6"/>
      </a:accent1>
      <a:accent2>
        <a:srgbClr val="EC845D"/>
      </a:accent2>
      <a:accent3>
        <a:srgbClr val="E2D5C2"/>
      </a:accent3>
      <a:accent4>
        <a:srgbClr val="678881"/>
      </a:accent4>
      <a:accent5>
        <a:srgbClr val="D85E2F"/>
      </a:accent5>
      <a:accent6>
        <a:srgbClr val="CDECE5"/>
      </a:accent6>
      <a:hlink>
        <a:srgbClr val="F19C7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4514</TotalTime>
  <Words>995</Words>
  <Application>Microsoft Office PowerPoint</Application>
  <PresentationFormat>Apresentação na tela (16:9)</PresentationFormat>
  <Paragraphs>255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5" baseType="lpstr">
      <vt:lpstr>Arial</vt:lpstr>
      <vt:lpstr>Calibri</vt:lpstr>
      <vt:lpstr>Palanquin Dark SemiBold</vt:lpstr>
      <vt:lpstr>Roboto Slab Regular</vt:lpstr>
      <vt:lpstr>Fira Sans Extra Condensed Medium</vt:lpstr>
      <vt:lpstr>Roboto Condensed Light</vt:lpstr>
      <vt:lpstr>Lato</vt:lpstr>
      <vt:lpstr>Lato Light</vt:lpstr>
      <vt:lpstr>Music Lesson by Slidesgo</vt:lpstr>
      <vt:lpstr> MusicAll Feito por músicos para músicos</vt:lpstr>
      <vt:lpstr>EQUIPE E ORGANIZAÇÃO</vt:lpstr>
      <vt:lpstr>Falta de aplicativos eficientes </vt:lpstr>
      <vt:lpstr>PROPOSTA MUSICALL</vt:lpstr>
      <vt:lpstr>MATRIZ DE CONCORRENCIA</vt:lpstr>
      <vt:lpstr>INOVAÇÃO</vt:lpstr>
      <vt:lpstr>MAPA DE PERSONA</vt:lpstr>
      <vt:lpstr>PM CANVAS</vt:lpstr>
      <vt:lpstr>GESTÃO DO PROJETO</vt:lpstr>
      <vt:lpstr>LOW LEVEL DESIGN</vt:lpstr>
      <vt:lpstr>PIPELINE JENKINS</vt:lpstr>
      <vt:lpstr>ARQUITETURA DE ALTA DISPONIBILIDADE</vt:lpstr>
      <vt:lpstr>Apresentação do PowerPoint</vt:lpstr>
      <vt:lpstr>PROTOTIPO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MusicAll</dc:title>
  <cp:lastModifiedBy>Pedro Henrique Ficuciello Mendes</cp:lastModifiedBy>
  <cp:revision>226</cp:revision>
  <dcterms:modified xsi:type="dcterms:W3CDTF">2021-06-01T01:50:42Z</dcterms:modified>
</cp:coreProperties>
</file>